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6" r:id="rId2"/>
    <p:sldId id="256" r:id="rId3"/>
    <p:sldId id="261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126C-15E4-44A0-9D9C-9D08A96414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DF78F72-A245-46FF-9317-B7DFD6BF8A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8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126C-15E4-44A0-9D9C-9D08A96414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DF78F72-A245-46FF-9317-B7DFD6BF8A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6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126C-15E4-44A0-9D9C-9D08A96414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DF78F72-A245-46FF-9317-B7DFD6BF8A07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9020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126C-15E4-44A0-9D9C-9D08A96414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DF78F72-A245-46FF-9317-B7DFD6BF8A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5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126C-15E4-44A0-9D9C-9D08A96414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DF78F72-A245-46FF-9317-B7DFD6BF8A07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8931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126C-15E4-44A0-9D9C-9D08A96414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DF78F72-A245-46FF-9317-B7DFD6BF8A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126C-15E4-44A0-9D9C-9D08A96414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8F72-A245-46FF-9317-B7DFD6BF8A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18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126C-15E4-44A0-9D9C-9D08A96414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8F72-A245-46FF-9317-B7DFD6BF8A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1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126C-15E4-44A0-9D9C-9D08A96414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8F72-A245-46FF-9317-B7DFD6BF8A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3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126C-15E4-44A0-9D9C-9D08A96414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DF78F72-A245-46FF-9317-B7DFD6BF8A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0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126C-15E4-44A0-9D9C-9D08A96414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DF78F72-A245-46FF-9317-B7DFD6BF8A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126C-15E4-44A0-9D9C-9D08A96414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DF78F72-A245-46FF-9317-B7DFD6BF8A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126C-15E4-44A0-9D9C-9D08A96414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8F72-A245-46FF-9317-B7DFD6BF8A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5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126C-15E4-44A0-9D9C-9D08A96414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8F72-A245-46FF-9317-B7DFD6BF8A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3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126C-15E4-44A0-9D9C-9D08A96414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8F72-A245-46FF-9317-B7DFD6BF8A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0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126C-15E4-44A0-9D9C-9D08A96414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DF78F72-A245-46FF-9317-B7DFD6BF8A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2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D126C-15E4-44A0-9D9C-9D08A964147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DF78F72-A245-46FF-9317-B7DFD6BF8A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3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Música 1°</a:t>
            </a:r>
            <a:endParaRPr lang="es-CL" dirty="0"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Profesora Rosita Romero</a:t>
            </a:r>
            <a:endParaRPr lang="es-CL" dirty="0"/>
          </a:p>
        </p:txBody>
      </p:sp>
      <p:pic>
        <p:nvPicPr>
          <p:cNvPr id="1026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79681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966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ágenes de Signo De Interrogacion | Vectores, fotos de stock y PSD  gratui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5" t="12566" r="7908" b="10137"/>
          <a:stretch/>
        </p:blipFill>
        <p:spPr bwMode="auto">
          <a:xfrm>
            <a:off x="5678102" y="1620364"/>
            <a:ext cx="3473012" cy="317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212976"/>
            <a:ext cx="8071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Berlin Sans FB Demi" panose="020E0802020502020306" pitchFamily="34" charset="0"/>
              </a:rPr>
              <a:t>Una adivinanza es un tipo de acertijo sencillo con un texto en forma de rima </a:t>
            </a:r>
          </a:p>
          <a:p>
            <a:pPr algn="ctr"/>
            <a:r>
              <a:rPr lang="es-MX" sz="3600" dirty="0" smtClean="0">
                <a:latin typeface="Berlin Sans FB Demi" panose="020E0802020502020306" pitchFamily="34" charset="0"/>
              </a:rPr>
              <a:t>en los que se describe una cosa sin decir su nombre para que alguien lo adivine.</a:t>
            </a:r>
            <a:endParaRPr lang="en-US" sz="3600" dirty="0">
              <a:latin typeface="Berlin Sans FB Demi" panose="020E08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604702"/>
            <a:ext cx="8696611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MX" sz="6000" dirty="0" smtClean="0">
                <a:latin typeface="Berlin Sans FB Demi" panose="020E0802020502020306" pitchFamily="34" charset="0"/>
              </a:rPr>
              <a:t>¿Qué es una adivinanza?</a:t>
            </a:r>
            <a:endParaRPr lang="es-MX" sz="6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MPRENSIÓN LECTORA CON Coleccion de adivinanzas coloridas y diverti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1441537"/>
            <a:ext cx="2938297" cy="220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Kids Corner - Adivinanzas para niños 👧🧒🤹 Síguenos en...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510" y="198739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Adivinanzas-divertidas-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35243"/>
            <a:ext cx="3851365" cy="288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Adivinanzas-divertidas-0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398509" cy="254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Adivinanzas-divertidas-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94" y="1171507"/>
            <a:ext cx="3298337" cy="247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541931" y="248177"/>
            <a:ext cx="3132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Ejemplo:</a:t>
            </a:r>
            <a:endParaRPr lang="es-E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51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7318" y="476672"/>
            <a:ext cx="8280920" cy="18774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MX" sz="6000" dirty="0" smtClean="0">
                <a:latin typeface="Berlin Sans FB Demi" panose="020E0802020502020306" pitchFamily="34" charset="0"/>
              </a:rPr>
              <a:t>ACTIVIDAD…</a:t>
            </a:r>
          </a:p>
          <a:p>
            <a:endParaRPr lang="es-MX" sz="3600" dirty="0">
              <a:latin typeface="Berlin Sans FB Demi" panose="020E0802020502020306" pitchFamily="34" charset="0"/>
            </a:endParaRPr>
          </a:p>
          <a:p>
            <a:r>
              <a:rPr lang="es-MX" sz="2000" dirty="0" smtClean="0">
                <a:latin typeface="Berlin Sans FB Demi" panose="020E0802020502020306" pitchFamily="34" charset="0"/>
              </a:rPr>
              <a:t>1 ) Pega en tu cuaderno las adivinanzas y dibuja sus respuestas.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  <p:pic>
        <p:nvPicPr>
          <p:cNvPr id="1026" name="Picture 2" descr="Bitmoji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8"/>
          <a:stretch/>
        </p:blipFill>
        <p:spPr bwMode="auto">
          <a:xfrm>
            <a:off x="-972616" y="3708326"/>
            <a:ext cx="3790950" cy="30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7824" t="22266" r="38932" b="45381"/>
          <a:stretch/>
        </p:blipFill>
        <p:spPr>
          <a:xfrm>
            <a:off x="393349" y="2592937"/>
            <a:ext cx="4475602" cy="33563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7824" t="54109" r="38932" b="7886"/>
          <a:stretch/>
        </p:blipFill>
        <p:spPr>
          <a:xfrm>
            <a:off x="4868951" y="2568529"/>
            <a:ext cx="4031089" cy="355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</TotalTime>
  <Words>61</Words>
  <Application>Microsoft Office PowerPoint</Application>
  <PresentationFormat>Presentación en pantalla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Berlin Sans FB Demi</vt:lpstr>
      <vt:lpstr>Century Gothic</vt:lpstr>
      <vt:lpstr>Leelawadee UI Semilight</vt:lpstr>
      <vt:lpstr>Wingdings 3</vt:lpstr>
      <vt:lpstr>Espiral</vt:lpstr>
      <vt:lpstr>Música 1°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Pily</dc:creator>
  <cp:lastModifiedBy>Francisco</cp:lastModifiedBy>
  <cp:revision>12</cp:revision>
  <dcterms:created xsi:type="dcterms:W3CDTF">2021-09-21T19:36:00Z</dcterms:created>
  <dcterms:modified xsi:type="dcterms:W3CDTF">2021-10-08T15:18:07Z</dcterms:modified>
</cp:coreProperties>
</file>