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0E8AE6-0A23-4F3C-9922-D27612EAF3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6DE132-CDC5-456C-BFC5-BFFC00530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6758F8-FA5B-48CC-8BF5-A4C712798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8C259-5134-4AB2-9A96-583C2E0C9C34}" type="datetimeFigureOut">
              <a:rPr lang="es-CL" smtClean="0"/>
              <a:t>12-10-2021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4C48C6-FB52-423B-9A4C-53F91BF8A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5EB2AE-A16A-450E-9B4F-6D77DCED9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218B-6F6F-4DF7-BD0D-36245463D7E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94902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4B5F1D-26AC-45C9-86E1-D4ECAB3ED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8773E1E-6081-4EBA-9D90-2D8CB8689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851DFC-38D2-42E3-9BFA-31C3A92A5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8C259-5134-4AB2-9A96-583C2E0C9C34}" type="datetimeFigureOut">
              <a:rPr lang="es-CL" smtClean="0"/>
              <a:t>12-10-2021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9AB5E2-CE4E-4A99-A8D6-26051B8E5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C995D0-E55B-4002-8531-8BEBD45F9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218B-6F6F-4DF7-BD0D-36245463D7E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9489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D6965E7-8F35-42B9-92D0-9473E5C76D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042C09E-883D-496D-888A-1F8FBD150F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ABC5A1-CF71-4F62-AED7-C82FCBCA7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8C259-5134-4AB2-9A96-583C2E0C9C34}" type="datetimeFigureOut">
              <a:rPr lang="es-CL" smtClean="0"/>
              <a:t>12-10-2021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E5EC55-7A7E-4D88-A9DA-6EAE2F7C9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98901B-FD63-4442-AE46-AC9376E71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218B-6F6F-4DF7-BD0D-36245463D7E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04452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39A3AA-6213-4585-83CF-A42EC0CA7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F6D974-50F4-4981-AFBE-B291FC4A5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A0053E-ED78-4351-8EA1-7E4788D56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8C259-5134-4AB2-9A96-583C2E0C9C34}" type="datetimeFigureOut">
              <a:rPr lang="es-CL" smtClean="0"/>
              <a:t>12-10-2021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713039-16D6-4C12-914D-8001A1449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8A218F-0568-43B0-9DC2-E04E2E9CC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218B-6F6F-4DF7-BD0D-36245463D7E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66417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7E08D0-9D9C-4DB8-8593-BE41EBDAE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856886-5211-4351-B1A9-8B285ABB8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EDA743-DCA9-4B52-9E9D-BFA42624B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8C259-5134-4AB2-9A96-583C2E0C9C34}" type="datetimeFigureOut">
              <a:rPr lang="es-CL" smtClean="0"/>
              <a:t>12-10-2021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024EE-A741-4964-9E65-82DC56CCB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E76C0E-A3AF-4AA4-A8F0-161194D86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218B-6F6F-4DF7-BD0D-36245463D7E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97982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DD92B7-9F2E-4C3A-80E3-9F9A5F848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17151D-5377-46EF-8F0A-2191FB4C3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D1EF7C2-8D48-4746-924D-D748071037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F4AD005-52C8-485B-A56C-798D23483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8C259-5134-4AB2-9A96-583C2E0C9C34}" type="datetimeFigureOut">
              <a:rPr lang="es-CL" smtClean="0"/>
              <a:t>12-10-2021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C65E515-3167-4F28-88A3-5E9AC3ED9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DF4BEF5-F29B-4DBA-938F-BA6BFE225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218B-6F6F-4DF7-BD0D-36245463D7E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98481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39CC21-DBFB-4DD3-8CDE-757059A11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487DCAF-BA82-43B2-A59A-1F93BFAB5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A135549-A7F2-4EE0-92DA-9B74CC2A4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8393232-FB29-44F0-9EC4-7AACFDA767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F004422-7625-44B6-9705-0490D0D53B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ACCA61E-9F1F-4B10-A18F-6CC5D3D23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8C259-5134-4AB2-9A96-583C2E0C9C34}" type="datetimeFigureOut">
              <a:rPr lang="es-CL" smtClean="0"/>
              <a:t>12-10-2021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AED2010-C2BF-43F3-9628-EA6C54674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156AAE6-FD25-43CD-94D6-850B6C6EA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218B-6F6F-4DF7-BD0D-36245463D7E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76350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7A0B48-EA92-4A5D-A4B4-7223F0A4B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49537E1-83C4-4FDC-8BA5-F014CEC92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8C259-5134-4AB2-9A96-583C2E0C9C34}" type="datetimeFigureOut">
              <a:rPr lang="es-CL" smtClean="0"/>
              <a:t>12-10-2021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D0CAAB9-F6C9-4E61-AE3C-80E66B17F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28F0976-6E35-4236-A159-E136F4B6D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218B-6F6F-4DF7-BD0D-36245463D7E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6585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AE0614C-8E43-4E3E-8A40-ACDCFAD1A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8C259-5134-4AB2-9A96-583C2E0C9C34}" type="datetimeFigureOut">
              <a:rPr lang="es-CL" smtClean="0"/>
              <a:t>12-10-2021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B46F177-9622-41C8-8CC6-B9882D49C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37C1439-ABFA-4F48-ABA8-921673D39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218B-6F6F-4DF7-BD0D-36245463D7E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97351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7D1508-471A-47D9-876E-BA89DD335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1DDEEF-6806-4C67-A22C-5C15D36D1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1631206-1E63-48F5-A2A5-E00B71E095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FD4B133-7EBC-4CB6-8C15-D11B7B978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8C259-5134-4AB2-9A96-583C2E0C9C34}" type="datetimeFigureOut">
              <a:rPr lang="es-CL" smtClean="0"/>
              <a:t>12-10-2021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ABD3E5A-6458-464C-A2EC-4D4130E8B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D621EB-88AF-4A54-B450-C9328E444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218B-6F6F-4DF7-BD0D-36245463D7E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3295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468992-24A3-42A8-ABBD-13E37E54C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E2763F3-7757-41FA-BD4D-C69A148AF4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5C199CC-AFC1-45C7-90BF-1B4EA1245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D193FF-33D1-4CEA-B6D7-EE531CE26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8C259-5134-4AB2-9A96-583C2E0C9C34}" type="datetimeFigureOut">
              <a:rPr lang="es-CL" smtClean="0"/>
              <a:t>12-10-2021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A7EA10-6235-4938-8340-2C55073AB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01A1868-72A6-44D0-9448-3A2B0DBC7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218B-6F6F-4DF7-BD0D-36245463D7E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2662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34A6CF3-8118-4E41-94B9-AFDE03A79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2663220-2ADE-4691-95C5-99EF94C97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CDDD58-DD6F-4581-8C2A-0113ACB216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8C259-5134-4AB2-9A96-583C2E0C9C34}" type="datetimeFigureOut">
              <a:rPr lang="es-CL" smtClean="0"/>
              <a:t>12-10-2021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059913-9763-42A6-B45A-2D5B6D09E5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A1AAB6-F133-4692-BB78-AF8A6C2776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2218B-6F6F-4DF7-BD0D-36245463D7E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74206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20E1397-678B-4310-8BC4-2DD420D6463A}"/>
              </a:ext>
            </a:extLst>
          </p:cNvPr>
          <p:cNvSpPr txBox="1"/>
          <p:nvPr/>
        </p:nvSpPr>
        <p:spPr>
          <a:xfrm>
            <a:off x="3620278" y="1203649"/>
            <a:ext cx="50665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800" dirty="0"/>
              <a:t>Comprensión Lectora y Argumentación</a:t>
            </a:r>
          </a:p>
          <a:p>
            <a:pPr algn="ctr"/>
            <a:endParaRPr lang="es-CL" sz="48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756399F-5907-4EC1-B01E-A5B712759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5140" y="3792658"/>
            <a:ext cx="4881660" cy="225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40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C292205-9A3C-4961-8FBC-2AF7D61DE212}"/>
              </a:ext>
            </a:extLst>
          </p:cNvPr>
          <p:cNvSpPr txBox="1"/>
          <p:nvPr/>
        </p:nvSpPr>
        <p:spPr>
          <a:xfrm>
            <a:off x="1288887" y="522513"/>
            <a:ext cx="998608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3200" dirty="0">
                <a:latin typeface="Comic Sans MS" panose="030F0702030302020204" pitchFamily="66" charset="0"/>
              </a:rPr>
              <a:t>¿Qué </a:t>
            </a:r>
            <a:r>
              <a:rPr lang="es-CL" sz="3200" dirty="0" smtClean="0">
                <a:latin typeface="Comic Sans MS" panose="030F0702030302020204" pitchFamily="66" charset="0"/>
              </a:rPr>
              <a:t>son los</a:t>
            </a:r>
            <a:r>
              <a:rPr lang="es-CL" sz="3200" dirty="0" smtClean="0">
                <a:latin typeface="Comic Sans MS" panose="030F0702030302020204" pitchFamily="66" charset="0"/>
              </a:rPr>
              <a:t> </a:t>
            </a:r>
            <a:r>
              <a:rPr lang="es-CL" sz="3200" dirty="0">
                <a:latin typeface="Comic Sans MS" panose="030F0702030302020204" pitchFamily="66" charset="0"/>
              </a:rPr>
              <a:t>textos argumentativos para niños?</a:t>
            </a:r>
          </a:p>
          <a:p>
            <a:pPr algn="just"/>
            <a:endParaRPr lang="es-CL" sz="3200" dirty="0">
              <a:latin typeface="Comic Sans MS" panose="030F0702030302020204" pitchFamily="66" charset="0"/>
            </a:endParaRPr>
          </a:p>
          <a:p>
            <a:pPr algn="just"/>
            <a:r>
              <a:rPr lang="es-CL" sz="3200" dirty="0">
                <a:latin typeface="Comic Sans MS" panose="030F0702030302020204" pitchFamily="66" charset="0"/>
              </a:rPr>
              <a:t>El texto argumentativo es aquel que sirve para expresar opiniones ideas y posturas sobre en tema en particular, con el objetivo </a:t>
            </a:r>
            <a:r>
              <a:rPr lang="es-CL" sz="3200" dirty="0" smtClean="0">
                <a:latin typeface="Comic Sans MS" panose="030F0702030302020204" pitchFamily="66" charset="0"/>
              </a:rPr>
              <a:t>de</a:t>
            </a:r>
            <a:r>
              <a:rPr lang="es-CL" sz="3200" dirty="0" smtClean="0">
                <a:latin typeface="Comic Sans MS" panose="030F0702030302020204" pitchFamily="66" charset="0"/>
              </a:rPr>
              <a:t> </a:t>
            </a:r>
            <a:r>
              <a:rPr lang="es-CL" sz="3200" dirty="0">
                <a:latin typeface="Comic Sans MS" panose="030F0702030302020204" pitchFamily="66" charset="0"/>
              </a:rPr>
              <a:t>persuadir al lector u oyente.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6B2FAB0-F1AD-4A0E-B2D4-B9430FDFB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9740" y="4416684"/>
            <a:ext cx="2415235" cy="203076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39D570E-320C-493B-8640-12739A2A1823}"/>
              </a:ext>
            </a:extLst>
          </p:cNvPr>
          <p:cNvSpPr txBox="1"/>
          <p:nvPr/>
        </p:nvSpPr>
        <p:spPr>
          <a:xfrm>
            <a:off x="317241" y="4870980"/>
            <a:ext cx="69886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Vocabulario</a:t>
            </a:r>
          </a:p>
          <a:p>
            <a:r>
              <a:rPr lang="es-CL" b="1" dirty="0"/>
              <a:t>Persuadir: </a:t>
            </a:r>
            <a:r>
              <a:rPr lang="es-CL" dirty="0"/>
              <a:t>Conseguir con razones y argumentos que una persona actúe o piense de una modo determinado.</a:t>
            </a:r>
          </a:p>
          <a:p>
            <a:r>
              <a:rPr lang="es-CL" b="1" dirty="0"/>
              <a:t>Oyente: </a:t>
            </a:r>
            <a:r>
              <a:rPr lang="es-CL" dirty="0"/>
              <a:t>Persona que oye o escucha.</a:t>
            </a:r>
          </a:p>
        </p:txBody>
      </p:sp>
    </p:spTree>
    <p:extLst>
      <p:ext uri="{BB962C8B-B14F-4D97-AF65-F5344CB8AC3E}">
        <p14:creationId xmlns:p14="http://schemas.microsoft.com/office/powerpoint/2010/main" val="1713868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C0AFFAD-6F55-447B-9267-9C93BA35FC90}"/>
              </a:ext>
            </a:extLst>
          </p:cNvPr>
          <p:cNvSpPr txBox="1"/>
          <p:nvPr/>
        </p:nvSpPr>
        <p:spPr>
          <a:xfrm>
            <a:off x="3610947" y="223934"/>
            <a:ext cx="40401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/>
              <a:t>Estructura de un Texto Argumentativo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D2B6901-C612-4082-B555-7E88F0E88263}"/>
              </a:ext>
            </a:extLst>
          </p:cNvPr>
          <p:cNvSpPr txBox="1"/>
          <p:nvPr/>
        </p:nvSpPr>
        <p:spPr>
          <a:xfrm>
            <a:off x="4553339" y="1782147"/>
            <a:ext cx="2519265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Presentación de Texto Argumentativo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A564DAB-9D8D-4B71-9CCC-D4A32375CE42}"/>
              </a:ext>
            </a:extLst>
          </p:cNvPr>
          <p:cNvSpPr txBox="1"/>
          <p:nvPr/>
        </p:nvSpPr>
        <p:spPr>
          <a:xfrm>
            <a:off x="4870384" y="3071507"/>
            <a:ext cx="1885172" cy="369332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Idea u opinión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3FDAF03-739F-4D10-A7EC-7E4E3B384B1B}"/>
              </a:ext>
            </a:extLst>
          </p:cNvPr>
          <p:cNvSpPr txBox="1"/>
          <p:nvPr/>
        </p:nvSpPr>
        <p:spPr>
          <a:xfrm>
            <a:off x="4676288" y="4109856"/>
            <a:ext cx="2273365" cy="369332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Argumentación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93E5F9B-0B9F-4B0C-BD47-62C1F4706CFC}"/>
              </a:ext>
            </a:extLst>
          </p:cNvPr>
          <p:cNvSpPr txBox="1"/>
          <p:nvPr/>
        </p:nvSpPr>
        <p:spPr>
          <a:xfrm>
            <a:off x="4800501" y="5148205"/>
            <a:ext cx="2024938" cy="64633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Defensa de la idea u opinión </a:t>
            </a:r>
          </a:p>
        </p:txBody>
      </p:sp>
      <p:sp>
        <p:nvSpPr>
          <p:cNvPr id="10" name="Flecha: hacia abajo 9">
            <a:extLst>
              <a:ext uri="{FF2B5EF4-FFF2-40B4-BE49-F238E27FC236}">
                <a16:creationId xmlns:a16="http://schemas.microsoft.com/office/drawing/2014/main" id="{8C3B1FA4-864F-4654-AD9D-31FDBB820BA2}"/>
              </a:ext>
            </a:extLst>
          </p:cNvPr>
          <p:cNvSpPr/>
          <p:nvPr/>
        </p:nvSpPr>
        <p:spPr>
          <a:xfrm>
            <a:off x="5753100" y="2495550"/>
            <a:ext cx="59870" cy="4869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E832052-E4A9-450D-86C3-146A1FFAA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100" y="3537315"/>
            <a:ext cx="97544" cy="50601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D68CB6A-1270-40E6-85EB-2ED3510E6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4198" y="4558781"/>
            <a:ext cx="97544" cy="50601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791474F-500E-42EB-B998-C542A0FA7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420" y="3886809"/>
            <a:ext cx="2132230" cy="267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879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40E426C-3AD0-4D1E-A19A-F9553F5F9C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47" t="57524" r="11347" b="1005"/>
          <a:stretch/>
        </p:blipFill>
        <p:spPr>
          <a:xfrm>
            <a:off x="6000751" y="1066800"/>
            <a:ext cx="5448300" cy="23622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010E34E-29B6-4FA6-B26E-00AB0C8B8D2A}"/>
              </a:ext>
            </a:extLst>
          </p:cNvPr>
          <p:cNvSpPr txBox="1"/>
          <p:nvPr/>
        </p:nvSpPr>
        <p:spPr>
          <a:xfrm>
            <a:off x="314325" y="476250"/>
            <a:ext cx="2105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>
                <a:latin typeface="Comic Sans MS" panose="030F0702030302020204" pitchFamily="66" charset="0"/>
              </a:rPr>
              <a:t>Ejemplos: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1E09CF7-F41F-4382-8FF5-5E4880837B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063" t="13438" r="14063" b="25000"/>
          <a:stretch/>
        </p:blipFill>
        <p:spPr>
          <a:xfrm>
            <a:off x="4114800" y="1209675"/>
            <a:ext cx="2090665" cy="17907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5F51253-F242-42AB-B3A6-D31ED8A447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704" y="3524251"/>
            <a:ext cx="3307291" cy="285749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F872A41-8C53-4565-A608-4D14D7C7D94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4163" b="19313"/>
          <a:stretch/>
        </p:blipFill>
        <p:spPr>
          <a:xfrm>
            <a:off x="3867150" y="5383829"/>
            <a:ext cx="1390650" cy="99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489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808B62E-253F-48D1-AA71-76727E1945C0}"/>
              </a:ext>
            </a:extLst>
          </p:cNvPr>
          <p:cNvSpPr txBox="1"/>
          <p:nvPr/>
        </p:nvSpPr>
        <p:spPr>
          <a:xfrm flipH="1">
            <a:off x="607693" y="504825"/>
            <a:ext cx="11279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De acuerdo a la imágenes presentada anteriormente, escoge una , analízala y luego Argumenta </a:t>
            </a:r>
            <a:r>
              <a:rPr lang="es-CL" dirty="0" smtClean="0"/>
              <a:t>por qué la </a:t>
            </a:r>
            <a:r>
              <a:rPr lang="es-CL" dirty="0"/>
              <a:t>escogiste, </a:t>
            </a:r>
            <a:r>
              <a:rPr lang="es-CL" dirty="0" smtClean="0"/>
              <a:t>qué </a:t>
            </a:r>
            <a:r>
              <a:rPr lang="es-CL" dirty="0"/>
              <a:t>tan importante es y </a:t>
            </a:r>
            <a:r>
              <a:rPr lang="es-CL"/>
              <a:t>de </a:t>
            </a:r>
            <a:r>
              <a:rPr lang="es-CL" smtClean="0"/>
              <a:t>qué </a:t>
            </a:r>
            <a:r>
              <a:rPr lang="es-CL" dirty="0"/>
              <a:t>manera defenderías </a:t>
            </a:r>
            <a:r>
              <a:rPr lang="es-CL"/>
              <a:t>tu </a:t>
            </a:r>
            <a:r>
              <a:rPr lang="es-CL" smtClean="0"/>
              <a:t>argumento</a:t>
            </a:r>
            <a:r>
              <a:rPr lang="es-CL" dirty="0"/>
              <a:t>.</a:t>
            </a:r>
          </a:p>
          <a:p>
            <a:r>
              <a:rPr lang="es-CL" dirty="0"/>
              <a:t>Esta actividad la debes desarrollar en tu cuaderno.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FA59A63-77EC-4189-96E0-DD3945F5A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5" y="1957387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952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131</Words>
  <Application>Microsoft Office PowerPoint</Application>
  <PresentationFormat>Panorámica</PresentationFormat>
  <Paragraphs>15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ISL110</dc:creator>
  <cp:lastModifiedBy>M. Eugenia Lucero</cp:lastModifiedBy>
  <cp:revision>3</cp:revision>
  <dcterms:created xsi:type="dcterms:W3CDTF">2021-10-12T11:00:54Z</dcterms:created>
  <dcterms:modified xsi:type="dcterms:W3CDTF">2021-10-12T18:56:16Z</dcterms:modified>
</cp:coreProperties>
</file>