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7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5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8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4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 rompecabezas blanco con una pieza roja que sobresale">
            <a:extLst>
              <a:ext uri="{FF2B5EF4-FFF2-40B4-BE49-F238E27FC236}">
                <a16:creationId xmlns:a16="http://schemas.microsoft.com/office/drawing/2014/main" id="{6B2EB9AB-1EA6-4B05-8026-EFDC1FD77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67"/>
          <a:stretch/>
        </p:blipFill>
        <p:spPr>
          <a:xfrm>
            <a:off x="20" y="-15239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CB444A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DB73AD-12F0-4A25-97D9-8E1F8A012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4878" y="3732208"/>
            <a:ext cx="4574851" cy="13902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CL" sz="5200" dirty="0">
                <a:solidFill>
                  <a:schemeClr val="bg1"/>
                </a:solidFill>
              </a:rPr>
              <a:t>Adventure Island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B34D6F-5EF3-44F0-9479-B923A911A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81" y="5586497"/>
            <a:ext cx="4569248" cy="555608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6to </a:t>
            </a:r>
            <a:r>
              <a:rPr lang="es-CL" dirty="0">
                <a:solidFill>
                  <a:schemeClr val="bg1"/>
                </a:solidFill>
              </a:rPr>
              <a:t>B</a:t>
            </a:r>
            <a:r>
              <a:rPr lang="es-CL" dirty="0" smtClean="0">
                <a:solidFill>
                  <a:schemeClr val="bg1"/>
                </a:solidFill>
              </a:rPr>
              <a:t>ásico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F57A9B-20F1-4B9E-8C61-362FE07C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04" y="547734"/>
            <a:ext cx="4586952" cy="36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C89F3-19F1-4791-BDD5-F37CBCDE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es-CL" dirty="0" err="1"/>
              <a:t>Read</a:t>
            </a:r>
            <a:r>
              <a:rPr lang="es-CL" dirty="0"/>
              <a:t> </a:t>
            </a:r>
            <a:r>
              <a:rPr lang="es-CL" dirty="0" err="1"/>
              <a:t>this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54971F-096C-4C72-B34F-55363CC33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11" y="2029777"/>
            <a:ext cx="11230929" cy="2285047"/>
          </a:xfrm>
        </p:spPr>
      </p:pic>
    </p:spTree>
    <p:extLst>
      <p:ext uri="{BB962C8B-B14F-4D97-AF65-F5344CB8AC3E}">
        <p14:creationId xmlns:p14="http://schemas.microsoft.com/office/powerpoint/2010/main" val="363557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0475E-0782-4126-A253-E84973CA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Read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dialogue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EF0402-EFAB-4CF7-8639-F08FB28E8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099" y="1864024"/>
            <a:ext cx="7343141" cy="4993976"/>
          </a:xfrm>
        </p:spPr>
      </p:pic>
    </p:spTree>
    <p:extLst>
      <p:ext uri="{BB962C8B-B14F-4D97-AF65-F5344CB8AC3E}">
        <p14:creationId xmlns:p14="http://schemas.microsoft.com/office/powerpoint/2010/main" val="379219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EF4B1-2AF7-4EBC-B38C-86DAC67B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Prepositions</a:t>
            </a:r>
            <a:r>
              <a:rPr lang="es-CL" dirty="0"/>
              <a:t>: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52BCB2-4F65-4CF8-8570-4B0822BF7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72" y="1899920"/>
            <a:ext cx="10102603" cy="3774599"/>
          </a:xfrm>
        </p:spPr>
      </p:pic>
    </p:spTree>
    <p:extLst>
      <p:ext uri="{BB962C8B-B14F-4D97-AF65-F5344CB8AC3E}">
        <p14:creationId xmlns:p14="http://schemas.microsoft.com/office/powerpoint/2010/main" val="396311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35F10-CFB9-45D3-8C39-27F955D3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r>
              <a:rPr lang="es-CL" dirty="0"/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1BFE1-AEF0-4CA0-A131-8E32C3188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Look </a:t>
            </a:r>
            <a:r>
              <a:rPr lang="es-CL" dirty="0" err="1"/>
              <a:t>on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internet and </a:t>
            </a:r>
            <a:r>
              <a:rPr lang="es-CL" dirty="0" err="1"/>
              <a:t>find</a:t>
            </a:r>
            <a:r>
              <a:rPr lang="es-CL" dirty="0"/>
              <a:t> 2 </a:t>
            </a:r>
            <a:r>
              <a:rPr lang="es-CL" dirty="0" err="1"/>
              <a:t>examples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each</a:t>
            </a:r>
            <a:r>
              <a:rPr lang="es-CL" dirty="0"/>
              <a:t> </a:t>
            </a:r>
            <a:r>
              <a:rPr lang="es-CL" dirty="0" err="1"/>
              <a:t>prepositions</a:t>
            </a:r>
            <a:r>
              <a:rPr lang="es-CL" dirty="0"/>
              <a:t>.</a:t>
            </a:r>
          </a:p>
          <a:p>
            <a:r>
              <a:rPr lang="es-CL" dirty="0" err="1"/>
              <a:t>Through</a:t>
            </a:r>
            <a:r>
              <a:rPr lang="es-CL" dirty="0"/>
              <a:t> </a:t>
            </a:r>
          </a:p>
          <a:p>
            <a:r>
              <a:rPr lang="es-CL" dirty="0" err="1"/>
              <a:t>Over</a:t>
            </a:r>
            <a:r>
              <a:rPr lang="es-CL" dirty="0"/>
              <a:t> </a:t>
            </a:r>
          </a:p>
          <a:p>
            <a:r>
              <a:rPr lang="es-CL" dirty="0" err="1"/>
              <a:t>Under</a:t>
            </a:r>
            <a:endParaRPr lang="es-CL" dirty="0"/>
          </a:p>
          <a:p>
            <a:r>
              <a:rPr lang="es-CL" dirty="0" err="1"/>
              <a:t>Along</a:t>
            </a:r>
            <a:endParaRPr lang="es-CL" dirty="0"/>
          </a:p>
          <a:p>
            <a:r>
              <a:rPr lang="es-CL" dirty="0" err="1"/>
              <a:t>Around</a:t>
            </a:r>
            <a:endParaRPr lang="es-CL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888107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B444A"/>
      </a:accent1>
      <a:accent2>
        <a:srgbClr val="BA6533"/>
      </a:accent2>
      <a:accent3>
        <a:srgbClr val="BCA23F"/>
      </a:accent3>
      <a:accent4>
        <a:srgbClr val="94AF30"/>
      </a:accent4>
      <a:accent5>
        <a:srgbClr val="6BB63D"/>
      </a:accent5>
      <a:accent6>
        <a:srgbClr val="33BA38"/>
      </a:accent6>
      <a:hlink>
        <a:srgbClr val="30918D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Modern Love</vt:lpstr>
      <vt:lpstr>The Hand</vt:lpstr>
      <vt:lpstr>SketchyVTI</vt:lpstr>
      <vt:lpstr>Adventure Island</vt:lpstr>
      <vt:lpstr>Read this</vt:lpstr>
      <vt:lpstr>Read the dialogue</vt:lpstr>
      <vt:lpstr>Prepositions:</vt:lpstr>
      <vt:lpstr>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Island</dc:title>
  <dc:creator>GONZALEZ QUIROGA, DIEGO J.</dc:creator>
  <cp:lastModifiedBy>Francisco</cp:lastModifiedBy>
  <cp:revision>2</cp:revision>
  <dcterms:created xsi:type="dcterms:W3CDTF">2021-10-01T14:01:21Z</dcterms:created>
  <dcterms:modified xsi:type="dcterms:W3CDTF">2021-10-05T10:56:49Z</dcterms:modified>
</cp:coreProperties>
</file>