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01D-9D68-4312-96CF-B1C6857E37B5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3B97-23ED-444D-91CD-B2ED1A7603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845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01D-9D68-4312-96CF-B1C6857E37B5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3B97-23ED-444D-91CD-B2ED1A7603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50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01D-9D68-4312-96CF-B1C6857E37B5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3B97-23ED-444D-91CD-B2ED1A7603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690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01D-9D68-4312-96CF-B1C6857E37B5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3B97-23ED-444D-91CD-B2ED1A7603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3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01D-9D68-4312-96CF-B1C6857E37B5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3B97-23ED-444D-91CD-B2ED1A7603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275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01D-9D68-4312-96CF-B1C6857E37B5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3B97-23ED-444D-91CD-B2ED1A7603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531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01D-9D68-4312-96CF-B1C6857E37B5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3B97-23ED-444D-91CD-B2ED1A7603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040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01D-9D68-4312-96CF-B1C6857E37B5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3B97-23ED-444D-91CD-B2ED1A7603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884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01D-9D68-4312-96CF-B1C6857E37B5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3B97-23ED-444D-91CD-B2ED1A7603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1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01D-9D68-4312-96CF-B1C6857E37B5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3B97-23ED-444D-91CD-B2ED1A7603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924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01D-9D68-4312-96CF-B1C6857E37B5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3B97-23ED-444D-91CD-B2ED1A7603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63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D001D-9D68-4312-96CF-B1C6857E37B5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3B97-23ED-444D-91CD-B2ED1A7603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81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92183" y="1760701"/>
            <a:ext cx="111992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Es conocida como una de las más hermosas canciones de </a:t>
            </a:r>
            <a:r>
              <a:rPr lang="es-MX" i="0" dirty="0" smtClean="0">
                <a:solidFill>
                  <a:srgbClr val="FF0000"/>
                </a:solidFill>
                <a:effectLst/>
                <a:latin typeface="Inter"/>
              </a:rPr>
              <a:t>anhelo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 amoroso, una historia de búsqueda, de pérdida y de contacto </a:t>
            </a:r>
            <a:r>
              <a:rPr lang="es-MX" i="0" dirty="0" smtClean="0">
                <a:solidFill>
                  <a:srgbClr val="FF0000"/>
                </a:solidFill>
                <a:effectLst/>
                <a:latin typeface="Inter"/>
              </a:rPr>
              <a:t>epistolar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. </a:t>
            </a:r>
          </a:p>
          <a:p>
            <a:pPr fontAlgn="base"/>
            <a:endParaRPr lang="es-MX" dirty="0">
              <a:solidFill>
                <a:srgbClr val="000000"/>
              </a:solidFill>
              <a:latin typeface="Inter"/>
            </a:endParaRPr>
          </a:p>
          <a:p>
            <a:pPr fontAlgn="base"/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En 'Run </a:t>
            </a:r>
            <a:r>
              <a:rPr lang="es-MX" i="0" dirty="0" err="1" smtClean="0">
                <a:solidFill>
                  <a:srgbClr val="000000"/>
                </a:solidFill>
                <a:effectLst/>
                <a:latin typeface="Inter"/>
              </a:rPr>
              <a:t>run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 se fue pal norte', Violeta Parra narra las idas y vueltas de 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herit"/>
              </a:rPr>
              <a:t>su </a:t>
            </a:r>
            <a:r>
              <a:rPr lang="es-MX" i="0" dirty="0" smtClean="0">
                <a:solidFill>
                  <a:srgbClr val="FF0000"/>
                </a:solidFill>
                <a:effectLst/>
                <a:latin typeface="inherit"/>
              </a:rPr>
              <a:t>tempestuosa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herit"/>
              </a:rPr>
              <a:t> relación con Gilbert </a:t>
            </a:r>
            <a:r>
              <a:rPr lang="es-MX" i="0" dirty="0" err="1" smtClean="0">
                <a:solidFill>
                  <a:srgbClr val="000000"/>
                </a:solidFill>
                <a:effectLst/>
                <a:latin typeface="inherit"/>
              </a:rPr>
              <a:t>Favre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herit"/>
              </a:rPr>
              <a:t>, 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el </a:t>
            </a:r>
            <a:r>
              <a:rPr lang="es-MX" i="0" dirty="0" smtClean="0">
                <a:solidFill>
                  <a:srgbClr val="FF0000"/>
                </a:solidFill>
                <a:effectLst/>
                <a:latin typeface="Inter"/>
              </a:rPr>
              <a:t>antropólogo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 francés del que se enamoró y con quien tuvo un amor que tuvo sus </a:t>
            </a:r>
            <a:r>
              <a:rPr lang="es-MX" i="0" dirty="0" smtClean="0">
                <a:solidFill>
                  <a:srgbClr val="FF0000"/>
                </a:solidFill>
                <a:effectLst/>
                <a:latin typeface="Inter"/>
              </a:rPr>
              <a:t>altibajos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 hasta el final.</a:t>
            </a:r>
          </a:p>
          <a:p>
            <a:pPr fontAlgn="base"/>
            <a:endParaRPr lang="es-MX" i="0" dirty="0" smtClean="0">
              <a:solidFill>
                <a:srgbClr val="000000"/>
              </a:solidFill>
              <a:effectLst/>
              <a:latin typeface="Inter"/>
            </a:endParaRPr>
          </a:p>
          <a:p>
            <a:pPr fontAlgn="base"/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Eso cuenta la canción: cómo Run </a:t>
            </a:r>
            <a:r>
              <a:rPr lang="es-MX" i="0" dirty="0" err="1" smtClean="0">
                <a:solidFill>
                  <a:srgbClr val="000000"/>
                </a:solidFill>
                <a:effectLst/>
                <a:latin typeface="Inter"/>
              </a:rPr>
              <a:t>run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, Gilbert, se va rumbo al norte, a Bolivia, y le escribe cartas “con letras de coral”, mientras ella se queda en el sur, esperándole. Run </a:t>
            </a:r>
            <a:r>
              <a:rPr lang="es-MX" i="0" dirty="0" err="1" smtClean="0">
                <a:solidFill>
                  <a:srgbClr val="000000"/>
                </a:solidFill>
                <a:effectLst/>
                <a:latin typeface="Inter"/>
              </a:rPr>
              <a:t>run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, el amor </a:t>
            </a:r>
            <a:r>
              <a:rPr lang="es-MX" i="0" dirty="0" smtClean="0">
                <a:solidFill>
                  <a:srgbClr val="FF0000"/>
                </a:solidFill>
                <a:effectLst/>
                <a:latin typeface="Inter"/>
              </a:rPr>
              <a:t>migrante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 y </a:t>
            </a:r>
            <a:r>
              <a:rPr lang="es-MX" i="0" dirty="0" smtClean="0">
                <a:solidFill>
                  <a:srgbClr val="FF0000"/>
                </a:solidFill>
                <a:effectLst/>
                <a:latin typeface="Inter"/>
              </a:rPr>
              <a:t>huido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, le va dejando pistas de su ruta, de por dónde pasa: una estación de tren en Santiago, un puente cerca de Vallenar, una piedra en el desierto del Tamarugal y una oficina de correos en Antofagasta.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herit"/>
              </a:rPr>
              <a:t> </a:t>
            </a:r>
          </a:p>
          <a:p>
            <a:pPr fontAlgn="base"/>
            <a:endParaRPr lang="es-MX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s-MX" i="0" dirty="0" smtClean="0">
                <a:solidFill>
                  <a:srgbClr val="000000"/>
                </a:solidFill>
                <a:effectLst/>
                <a:latin typeface="inherit"/>
              </a:rPr>
              <a:t>Después, la nada infinita.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 Después, el carro del olvido, y el amargor del sufrimiento, que Parra compara con el </a:t>
            </a:r>
            <a:r>
              <a:rPr lang="es-MX" i="0" dirty="0" smtClean="0">
                <a:solidFill>
                  <a:srgbClr val="FF0000"/>
                </a:solidFill>
                <a:effectLst/>
                <a:latin typeface="Inter"/>
              </a:rPr>
              <a:t>martirio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 de Cristo: solamente quedan “espinas de Israel”, “el vinagre y la </a:t>
            </a:r>
            <a:r>
              <a:rPr lang="es-MX" i="0" dirty="0" smtClean="0">
                <a:solidFill>
                  <a:srgbClr val="FF0000"/>
                </a:solidFill>
                <a:effectLst/>
                <a:latin typeface="Inter"/>
              </a:rPr>
              <a:t>hiel</a:t>
            </a:r>
            <a:r>
              <a:rPr lang="es-MX" i="0" dirty="0" smtClean="0">
                <a:solidFill>
                  <a:srgbClr val="000000"/>
                </a:solidFill>
                <a:effectLst/>
                <a:latin typeface="Inter"/>
              </a:rPr>
              <a:t>”.</a:t>
            </a:r>
            <a:endParaRPr lang="es-MX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40229" y="679269"/>
            <a:ext cx="1045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Lee atentamente el siguiente texto, luego busca y escribe el significado de las palabras en rojo: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0261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6686" y="1325271"/>
            <a:ext cx="31437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En un carro de olvido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Antes del aclarar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 una estación del tiempo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Decidido a rodar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se fue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pa'l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norte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No sé cuándo vendrá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Vendrá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para el cumpleaños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 nuestra soledad</a:t>
            </a:r>
          </a:p>
          <a:p>
            <a:endParaRPr lang="es-MX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 los tres días carta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Con letras de coral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 dice que su viaje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Se alarga más y más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Se va de Antofagasta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Sin dar una señal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Y cuenta una aventura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Que paso a deletrear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Ay, ay, ay, de mí</a:t>
            </a:r>
            <a:endParaRPr lang="es-MX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62399" y="1325271"/>
            <a:ext cx="317862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Al medio de un gentío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Que tuvo que afrontar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Un trasbordo por culpa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Del último huracán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En un puente quebrado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Cerca de Vallenar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Con una cruz al hombro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debió cruzar</a:t>
            </a:r>
          </a:p>
          <a:p>
            <a:endParaRPr lang="es-MX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siguió su viaje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Llegó a Tamarugal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Sentado en una piedra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Se puso a divagar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Que sí, que esto, que lo otro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Que nunca, que además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Que la vida es mentira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Que la muerte es verdad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Ay, ay, ay, de mí</a:t>
            </a:r>
            <a:endParaRPr lang="es-MX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42606" y="391886"/>
            <a:ext cx="755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</a:t>
            </a:r>
            <a:r>
              <a:rPr lang="es-CL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</a:t>
            </a:r>
            <a:r>
              <a:rPr lang="es-C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FUE PAL NORTE (VIOLETA PARRA)</a:t>
            </a:r>
            <a:endParaRPr lang="es-CL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Historia desde Neuquén: Historia de una canción y sus mejores versiones: Run  Run se fue pa´l nor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874" y="1898469"/>
            <a:ext cx="4868090" cy="486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90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273040" y="1560576"/>
            <a:ext cx="3291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La cosa es que una alforja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Se puso a trajinar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Sacó papel y tinta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Y un recuerdo quizás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Sin pena ni alegría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Sin gloria ni piedad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Sin rabia ni amargura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Sin hiel ni libertad</a:t>
            </a:r>
          </a:p>
          <a:p>
            <a:endParaRPr lang="es-MX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Vacía como el hueco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Del mundo terrenal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mandó su carta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Por mandarla no más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se fue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pa'l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norte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Yo me quedé en el sur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Al medio hay un abismo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Sin música ni luz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Ay, ay, ay, de mí</a:t>
            </a:r>
            <a:endParaRPr lang="es-MX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830491" y="1437643"/>
            <a:ext cx="317862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El calendario afloja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Por las ruedas del tren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Los números del año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Por el filo del riel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Más vueltas dan los fierros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Más nubes en el mes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Más largos son los rieles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Más agrio es el después</a:t>
            </a:r>
          </a:p>
          <a:p>
            <a:endParaRPr lang="es-MX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se fue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pa'l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norte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Qué le vamos a hacer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Así es la vida entonces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Espinas de Israel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Amor crucificado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Coronas del desdén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Los clavos del martirio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El vinagre y la hiel</a:t>
            </a:r>
            <a:b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Ay, ay, ay, de mí</a:t>
            </a:r>
            <a:endParaRPr lang="es-MX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4" descr="Historia desde Neuquén: Historia de una canción y sus mejores versiones: Run  Run se fue pa´l nor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0" y="62820"/>
            <a:ext cx="4938939" cy="403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646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88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inherit</vt:lpstr>
      <vt:lpstr>Inter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</dc:creator>
  <cp:lastModifiedBy>Francisco</cp:lastModifiedBy>
  <cp:revision>4</cp:revision>
  <dcterms:created xsi:type="dcterms:W3CDTF">2021-06-30T01:00:02Z</dcterms:created>
  <dcterms:modified xsi:type="dcterms:W3CDTF">2021-08-01T02:39:32Z</dcterms:modified>
</cp:coreProperties>
</file>