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83B09-81D3-4EF9-B723-89B3B94E7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5D3F0A-2E7E-4985-8F83-CA73E740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4E3ABA-55D4-4160-9C34-9B5D3A2F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D859B-73B8-4570-880A-EA488FA5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6F2DF-BCC3-46D7-9E3B-CB373036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955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859FF-8CDB-49ED-BCB0-910A9E62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595EF4-9607-494B-AFF4-6F2AC1A93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F9B51-0046-4F46-9D92-B0CDD28D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62E07-5CED-4F84-AD80-10983BDF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54849-E192-4AA2-8F69-E978A312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23FF50-1FA2-4F32-8B2D-77D59C3F9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6E6D81-0568-42B0-8C9E-64B9141E7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5FB063-DC05-45FF-87ED-C9569848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2EE97-1309-411E-A3A9-D52ED023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A5785-1576-4D60-8DAF-FB9C4495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07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7F6D6-A00B-4A8D-B1FB-C18264C4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5EC63-DDC3-4234-90A3-2F2A0106B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F3826-752D-425F-BCF2-25BB0D9A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7112D-81C8-4650-AB20-C8BF94AD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A8E39A-AA00-4FCC-86E6-CFD5B990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60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2F908-0837-479F-82F7-6D454545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7E36C7-EAE3-40C3-94E1-DF0E9F071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CD7AD0-CCB1-4B42-BD3C-278F401A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B41A3A-A949-4FD4-A593-3F997154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9A6231-ACB8-4D47-85C7-2533923F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5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5A6E3-AAFE-428F-9837-7CECD848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8ADD9-D85B-4809-80C4-65540C3E1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071083-AF38-441F-B3B1-2E925FFE0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F45826-7339-4671-AF8D-416C0906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60B978-1055-4418-9D67-98023D56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4E0E91-818A-4BAD-9C9E-68F64AD8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58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30920-BAF6-4963-8FBC-440C599E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7A4E0A-BDCA-4DEA-A082-50211CF60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6D4759-0A91-4B8F-A1BC-F4FC0AE8C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19F47F-F0F7-4D42-B947-05909C94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8A76F9-B5F2-4E82-9659-9AC1EF535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94E55B-A46B-455E-A151-D7D72332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909D03-1068-41CE-A9D1-A0E50BE1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BED7F2-EAA8-4BB3-B9D7-5923AD30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40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499CE-0668-48FC-901B-C8471EF6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ADCA51-0B43-48B8-A30D-642095E4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A801C3-E6FD-4FE3-991F-62B61902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6E08D7-1E10-4B90-BBC4-95006C83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20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4FA98A-F5FF-43BE-A09B-1E313A42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D327CF-235B-49B2-AA75-6BDA058E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C182CD-0DE1-44B0-8401-F161CF67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6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D94FB-4B87-4E46-916D-4BC2C242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A932B-5272-4D9B-BDB8-E9852A5C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818B1-29F3-4014-8FC4-53535CA25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02E08B-8AD9-4BD4-A62A-2B6FDC04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82307C-7CC8-4AD5-935B-F4EB98A7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91FD79-C07A-4EAF-BCEF-2209EF57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079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A68B7-2ACD-4F2E-A7F1-5A58ED6F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1A5050-97D0-4E46-AE0E-D8B9E127C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C5E045-D010-4845-8303-24791D14A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6C51D-8613-481D-95BE-23EBAEC4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CEA3AD-D47B-485F-B63F-05791C59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FE3D9-0E71-4088-B4A8-F1C6AAA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19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202D8D-EC13-4457-91F7-3B74EF6F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FBDFCC-A9E0-4772-95E6-A9B71C416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9F37F-D31B-4FAC-9B4C-85BF3564C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0E90-19BE-48DB-9350-7E43C66FB1E4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50EB65-4FB4-4169-BC0A-1AD64C3AA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62E6D-A572-4032-A973-EF2B831F5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32CD-52BC-474D-900A-A531337D3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42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FEC7C-EB23-4EDD-B99D-4AB8C6AEC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3A5277-355E-4E73-870E-8A694077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Por qué es fiesta el 1 de mayo? | En Clave de Niños">
            <a:extLst>
              <a:ext uri="{FF2B5EF4-FFF2-40B4-BE49-F238E27FC236}">
                <a16:creationId xmlns:a16="http://schemas.microsoft.com/office/drawing/2014/main" id="{3593CFCF-9E13-473D-A0B2-B367D737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8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742A9-60E9-4E31-B045-105394D6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F18F8-AFBD-45B4-96C0-AC615075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¿Qué hace un veterinario? ">
            <a:extLst>
              <a:ext uri="{FF2B5EF4-FFF2-40B4-BE49-F238E27FC236}">
                <a16:creationId xmlns:a16="http://schemas.microsoft.com/office/drawing/2014/main" id="{96BAFA98-A490-438B-882A-C23C1111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1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A38FC-8C28-4337-AF75-E209430EC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67BFF4-49F0-4A39-B18E-B33DA5318C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Las profesiones y oficios Tía Lilian Pre Kinder ">
            <a:extLst>
              <a:ext uri="{FF2B5EF4-FFF2-40B4-BE49-F238E27FC236}">
                <a16:creationId xmlns:a16="http://schemas.microsoft.com/office/drawing/2014/main" id="{7718E069-12DE-4B90-B3D7-35E88CED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732B63F-C474-4C95-AC0E-FBD9F6AA0FEC}"/>
              </a:ext>
            </a:extLst>
          </p:cNvPr>
          <p:cNvSpPr/>
          <p:nvPr/>
        </p:nvSpPr>
        <p:spPr>
          <a:xfrm>
            <a:off x="4178105" y="2912012"/>
            <a:ext cx="3671667" cy="1491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75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F9F3E-DF53-48DA-9608-91ED88B3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FD615-DB30-452F-8BB5-D7FB4D3D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¿Sabes por qué las personas adultas desempeñan diferentes trabajos? ">
            <a:extLst>
              <a:ext uri="{FF2B5EF4-FFF2-40B4-BE49-F238E27FC236}">
                <a16:creationId xmlns:a16="http://schemas.microsoft.com/office/drawing/2014/main" id="{F804E933-4B2F-447A-B753-59456624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8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0145B-A86D-4043-81E5-DDED74C0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5E4B38-C37C-4B82-9F20-C465E8ED7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En la comunidad intercambiamos diferentes servicios, para cubrir necesidades.   ">
            <a:extLst>
              <a:ext uri="{FF2B5EF4-FFF2-40B4-BE49-F238E27FC236}">
                <a16:creationId xmlns:a16="http://schemas.microsoft.com/office/drawing/2014/main" id="{7071F1C3-B339-4328-A270-7F805CCE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8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BE9B9-CCA2-4BCF-9AD5-4F8A4A49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100" name="Picture 4" descr="¿Cómo es el trabajo del médico? ">
            <a:extLst>
              <a:ext uri="{FF2B5EF4-FFF2-40B4-BE49-F238E27FC236}">
                <a16:creationId xmlns:a16="http://schemas.microsoft.com/office/drawing/2014/main" id="{3F4B6F78-6DAC-44D4-8493-E1C5A37C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5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14B92-5F98-468B-9903-1D7C824A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88729-A620-4C3B-B99B-8FFC4A431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¿Qué hacen los maestros? ">
            <a:extLst>
              <a:ext uri="{FF2B5EF4-FFF2-40B4-BE49-F238E27FC236}">
                <a16:creationId xmlns:a16="http://schemas.microsoft.com/office/drawing/2014/main" id="{D84BC606-A828-4528-9E8F-05A84521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1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66783-4CEB-45AA-AB91-B05EF8B5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17B74-4183-497A-A1C8-DD02453ED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¿Qué trabajo hacen los periodistas? ">
            <a:extLst>
              <a:ext uri="{FF2B5EF4-FFF2-40B4-BE49-F238E27FC236}">
                <a16:creationId xmlns:a16="http://schemas.microsoft.com/office/drawing/2014/main" id="{D0BB0CC7-91B3-41D3-9F13-57859475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64625-DA47-4226-BAF4-8979C762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970DC-8EAF-4750-9BFD-CDD556795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¿Qué hace un arquitecto? ">
            <a:extLst>
              <a:ext uri="{FF2B5EF4-FFF2-40B4-BE49-F238E27FC236}">
                <a16:creationId xmlns:a16="http://schemas.microsoft.com/office/drawing/2014/main" id="{90654BFE-BBBE-47FE-A522-B807038A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7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C872D-8D5F-4711-A73B-CF376FB3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A0A6F-CCE0-41DE-A9E2-B4A3663A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¿Cuál es el trabajo del dentista? ">
            <a:extLst>
              <a:ext uri="{FF2B5EF4-FFF2-40B4-BE49-F238E27FC236}">
                <a16:creationId xmlns:a16="http://schemas.microsoft.com/office/drawing/2014/main" id="{0B229AC4-E8D7-482D-8D5E-742E141F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67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Sotelo Pedrero</dc:creator>
  <cp:lastModifiedBy>María Eugenia Lucero Martínez</cp:lastModifiedBy>
  <cp:revision>3</cp:revision>
  <dcterms:created xsi:type="dcterms:W3CDTF">2021-04-30T16:48:18Z</dcterms:created>
  <dcterms:modified xsi:type="dcterms:W3CDTF">2021-04-30T17:36:31Z</dcterms:modified>
</cp:coreProperties>
</file>