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20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34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31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1365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156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09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277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18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7433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78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0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91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38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82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88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440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986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FE42E8-8B57-452D-A122-4DCE9AC771E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2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B245F-A30B-421C-8525-77D399F00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1219200"/>
            <a:ext cx="10082645" cy="27085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Practiquemos Patrones Rítmicos con claves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E142BE-4E19-424E-9C57-9AF611CCE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023" y="5077691"/>
            <a:ext cx="8115300" cy="1004456"/>
          </a:xfrm>
        </p:spPr>
        <p:txBody>
          <a:bodyPr>
            <a:normAutofit/>
          </a:bodyPr>
          <a:lstStyle/>
          <a:p>
            <a:r>
              <a:rPr lang="es-CL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Música</a:t>
            </a:r>
          </a:p>
        </p:txBody>
      </p:sp>
      <p:pic>
        <p:nvPicPr>
          <p:cNvPr id="1026" name="Picture 2" descr="Clasificación de los instrumentos de percusión | Déjate llevar del ritmo">
            <a:extLst>
              <a:ext uri="{FF2B5EF4-FFF2-40B4-BE49-F238E27FC236}">
                <a16:creationId xmlns:a16="http://schemas.microsoft.com/office/drawing/2014/main" id="{CA94DCC8-95F1-4E72-B337-9B74840B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93" y="4243822"/>
            <a:ext cx="18478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3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E3F98-ABF3-4AC9-81EC-A13D99B6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Agregaremos silencio a nuestros patrones</a:t>
            </a:r>
          </a:p>
        </p:txBody>
      </p:sp>
      <p:pic>
        <p:nvPicPr>
          <p:cNvPr id="2050" name="Picture 2" descr="Ilustración De La Pecera De Dibujos Animados. Agrupados Y En Capas Para  Facilitar La Edición Ilustraciones Vectoriales, Clip Art Vectorizado Libre  De Derechos. Image 35074856.">
            <a:extLst>
              <a:ext uri="{FF2B5EF4-FFF2-40B4-BE49-F238E27FC236}">
                <a16:creationId xmlns:a16="http://schemas.microsoft.com/office/drawing/2014/main" id="{05DCF5C8-5AC4-4260-BB40-98D79E1C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ustración De La Pecera De Dibujos Animados. Agrupados Y En Capas Para  Facilitar La Edición Ilustraciones Vectoriales, Clip Art Vectorizado Libre  De Derechos. Image 35074856.">
            <a:extLst>
              <a:ext uri="{FF2B5EF4-FFF2-40B4-BE49-F238E27FC236}">
                <a16:creationId xmlns:a16="http://schemas.microsoft.com/office/drawing/2014/main" id="{C1EE7835-2DA3-4ACF-B591-12020B27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98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ustración De La Pecera De Dibujos Animados. Agrupados Y En Capas Para  Facilitar La Edición Ilustraciones Vectoriales, Clip Art Vectorizado Libre  De Derechos. Image 35074856.">
            <a:extLst>
              <a:ext uri="{FF2B5EF4-FFF2-40B4-BE49-F238E27FC236}">
                <a16:creationId xmlns:a16="http://schemas.microsoft.com/office/drawing/2014/main" id="{4DDCD9B0-AE3C-4A12-B70F-A5A0E9CB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23" y="23574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B9B47C-8099-4788-AA83-E2023546D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48" y="2357432"/>
            <a:ext cx="2143125" cy="2143125"/>
          </a:xfrm>
          <a:prstGeom prst="rect">
            <a:avLst/>
          </a:prstGeom>
        </p:spPr>
      </p:pic>
      <p:pic>
        <p:nvPicPr>
          <p:cNvPr id="9" name="Picture 6" descr="Ilustración De La Pecera De Dibujos Animados. Agrupados Y En Capas Para  Facilitar La Edición Ilustraciones Vectoriales, Clip Art Vectorizado Libre  De Derechos. Image 35074856.">
            <a:extLst>
              <a:ext uri="{FF2B5EF4-FFF2-40B4-BE49-F238E27FC236}">
                <a16:creationId xmlns:a16="http://schemas.microsoft.com/office/drawing/2014/main" id="{F14BB31F-1C12-4330-B92A-18538E4D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83" y="23574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1E2030-51FC-4220-A37C-0311AE81C2CA}"/>
              </a:ext>
            </a:extLst>
          </p:cNvPr>
          <p:cNvSpPr txBox="1"/>
          <p:nvPr/>
        </p:nvSpPr>
        <p:spPr>
          <a:xfrm>
            <a:off x="451571" y="4615921"/>
            <a:ext cx="1044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TA                             TA                                TA                              </a:t>
            </a:r>
            <a:r>
              <a:rPr lang="es-CL" dirty="0">
                <a:solidFill>
                  <a:srgbClr val="FF0000"/>
                </a:solidFill>
              </a:rPr>
              <a:t>Z                              </a:t>
            </a:r>
            <a:r>
              <a:rPr lang="es-CL" dirty="0"/>
              <a:t>TA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1BE086-C25F-498C-8065-F009CC572680}"/>
              </a:ext>
            </a:extLst>
          </p:cNvPr>
          <p:cNvSpPr txBox="1"/>
          <p:nvPr/>
        </p:nvSpPr>
        <p:spPr>
          <a:xfrm>
            <a:off x="1371600" y="5555673"/>
            <a:ext cx="90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</a:rPr>
              <a:t>Distinguiremos el Silencio con una </a:t>
            </a:r>
            <a:r>
              <a:rPr lang="es-CL" sz="3200" b="1" dirty="0">
                <a:solidFill>
                  <a:srgbClr val="FF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5762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aje de cómic animal de dibujos animados de gato sentado | Vector  Premium">
            <a:extLst>
              <a:ext uri="{FF2B5EF4-FFF2-40B4-BE49-F238E27FC236}">
                <a16:creationId xmlns:a16="http://schemas.microsoft.com/office/drawing/2014/main" id="{090BCEA5-9BDD-4B9A-BF80-FA29EFC9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51" y="646506"/>
            <a:ext cx="1702032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rsonaje de dibujos animados de gato | Vector Premium">
            <a:extLst>
              <a:ext uri="{FF2B5EF4-FFF2-40B4-BE49-F238E27FC236}">
                <a16:creationId xmlns:a16="http://schemas.microsoft.com/office/drawing/2014/main" id="{AAF876BF-41EB-4520-BB79-9CC3ADDDB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9" b="38499"/>
          <a:stretch/>
        </p:blipFill>
        <p:spPr bwMode="auto">
          <a:xfrm>
            <a:off x="5585577" y="1669472"/>
            <a:ext cx="986879" cy="12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ersonaje de dibujos animados de gato | Vector Premium">
            <a:extLst>
              <a:ext uri="{FF2B5EF4-FFF2-40B4-BE49-F238E27FC236}">
                <a16:creationId xmlns:a16="http://schemas.microsoft.com/office/drawing/2014/main" id="{2445088B-AD22-4497-9C60-60382F21F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9" b="38499"/>
          <a:stretch/>
        </p:blipFill>
        <p:spPr bwMode="auto">
          <a:xfrm>
            <a:off x="6601644" y="1680940"/>
            <a:ext cx="986879" cy="12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bujo de ranita pintado por en Dibujos.net el día 01-06-20 a las 13:57:53.  Imprime, pinta o colorea tus propios dibujos!">
            <a:extLst>
              <a:ext uri="{FF2B5EF4-FFF2-40B4-BE49-F238E27FC236}">
                <a16:creationId xmlns:a16="http://schemas.microsoft.com/office/drawing/2014/main" id="{02E2434F-9BA3-40CF-8718-8E4497929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55" b="85745" l="21167" r="74167">
                        <a14:foregroundMark x1="46667" y1="27660" x2="46833" y2="32553"/>
                        <a14:foregroundMark x1="53833" y1="33191" x2="46333" y2="38936"/>
                        <a14:foregroundMark x1="46333" y1="38936" x2="53333" y2="31915"/>
                        <a14:foregroundMark x1="53333" y1="31915" x2="52500" y2="30000"/>
                        <a14:foregroundMark x1="51000" y1="37872" x2="61333" y2="30851"/>
                        <a14:foregroundMark x1="61333" y1="30851" x2="54833" y2="38511"/>
                        <a14:foregroundMark x1="54833" y1="38511" x2="46167" y2="40000"/>
                        <a14:foregroundMark x1="46167" y1="40000" x2="55500" y2="33404"/>
                        <a14:foregroundMark x1="55500" y1="33404" x2="49333" y2="44255"/>
                        <a14:foregroundMark x1="49333" y1="44255" x2="53833" y2="41489"/>
                        <a14:foregroundMark x1="58667" y1="27021" x2="66167" y2="34468"/>
                        <a14:foregroundMark x1="66167" y1="34468" x2="63833" y2="30426"/>
                        <a14:foregroundMark x1="75000" y1="66170" x2="71500" y2="77021"/>
                        <a14:foregroundMark x1="71500" y1="77021" x2="71333" y2="63830"/>
                        <a14:foregroundMark x1="71333" y1="63830" x2="72167" y2="75532"/>
                        <a14:foregroundMark x1="72167" y1="75532" x2="72500" y2="72340"/>
                        <a14:foregroundMark x1="72500" y1="72340" x2="74167" y2="77660"/>
                        <a14:foregroundMark x1="22333" y1="60638" x2="22333" y2="73404"/>
                        <a14:foregroundMark x1="22333" y1="73404" x2="21167" y2="60638"/>
                        <a14:foregroundMark x1="21167" y1="60638" x2="23333" y2="71064"/>
                        <a14:foregroundMark x1="23333" y1="71064" x2="24333" y2="59362"/>
                        <a14:foregroundMark x1="24333" y1="59362" x2="24333" y2="70851"/>
                        <a14:foregroundMark x1="24333" y1="70851" x2="24167" y2="56809"/>
                        <a14:foregroundMark x1="24167" y1="56809" x2="24000" y2="71489"/>
                        <a14:foregroundMark x1="24000" y1="71489" x2="24000" y2="60638"/>
                        <a14:foregroundMark x1="24000" y1="60638" x2="25500" y2="74255"/>
                        <a14:foregroundMark x1="25500" y1="74255" x2="25500" y2="61489"/>
                        <a14:foregroundMark x1="25500" y1="61489" x2="25833" y2="75745"/>
                        <a14:foregroundMark x1="46667" y1="85106" x2="55833" y2="85957"/>
                        <a14:foregroundMark x1="55833" y1="85957" x2="36833" y2="92553"/>
                        <a14:foregroundMark x1="36833" y1="92553" x2="53000" y2="88511"/>
                        <a14:foregroundMark x1="53000" y1="88511" x2="43000" y2="85957"/>
                        <a14:foregroundMark x1="43000" y1="85957" x2="55333" y2="84894"/>
                        <a14:foregroundMark x1="21333" y1="63404" x2="21333" y2="62553"/>
                        <a14:foregroundMark x1="50500" y1="27234" x2="51167" y2="25745"/>
                        <a14:foregroundMark x1="58167" y1="24255" x2="58167" y2="24255"/>
                        <a14:foregroundMark x1="58167" y1="25745" x2="59667" y2="2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24778" r="23143" b="7962"/>
          <a:stretch/>
        </p:blipFill>
        <p:spPr bwMode="auto">
          <a:xfrm>
            <a:off x="831971" y="4701289"/>
            <a:ext cx="1091850" cy="10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bujo de ranita pintado por en Dibujos.net el día 01-06-20 a las 13:57:53.  Imprime, pinta o colorea tus propios dibujos!">
            <a:extLst>
              <a:ext uri="{FF2B5EF4-FFF2-40B4-BE49-F238E27FC236}">
                <a16:creationId xmlns:a16="http://schemas.microsoft.com/office/drawing/2014/main" id="{098EDE12-61D2-4EC8-B5A9-EE6C25D5A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55" b="85745" l="21167" r="74167">
                        <a14:foregroundMark x1="46667" y1="27660" x2="46833" y2="32553"/>
                        <a14:foregroundMark x1="53833" y1="33191" x2="46333" y2="38936"/>
                        <a14:foregroundMark x1="46333" y1="38936" x2="53333" y2="31915"/>
                        <a14:foregroundMark x1="53333" y1="31915" x2="52500" y2="30000"/>
                        <a14:foregroundMark x1="51000" y1="37872" x2="61333" y2="30851"/>
                        <a14:foregroundMark x1="61333" y1="30851" x2="54833" y2="38511"/>
                        <a14:foregroundMark x1="54833" y1="38511" x2="46167" y2="40000"/>
                        <a14:foregroundMark x1="46167" y1="40000" x2="55500" y2="33404"/>
                        <a14:foregroundMark x1="55500" y1="33404" x2="49333" y2="44255"/>
                        <a14:foregroundMark x1="49333" y1="44255" x2="53833" y2="41489"/>
                        <a14:foregroundMark x1="58667" y1="27021" x2="66167" y2="34468"/>
                        <a14:foregroundMark x1="66167" y1="34468" x2="63833" y2="30426"/>
                        <a14:foregroundMark x1="75000" y1="66170" x2="71500" y2="77021"/>
                        <a14:foregroundMark x1="71500" y1="77021" x2="71333" y2="63830"/>
                        <a14:foregroundMark x1="71333" y1="63830" x2="72167" y2="75532"/>
                        <a14:foregroundMark x1="72167" y1="75532" x2="72500" y2="72340"/>
                        <a14:foregroundMark x1="72500" y1="72340" x2="74167" y2="77660"/>
                        <a14:foregroundMark x1="22333" y1="60638" x2="22333" y2="73404"/>
                        <a14:foregroundMark x1="22333" y1="73404" x2="21167" y2="60638"/>
                        <a14:foregroundMark x1="21167" y1="60638" x2="23333" y2="71064"/>
                        <a14:foregroundMark x1="23333" y1="71064" x2="24333" y2="59362"/>
                        <a14:foregroundMark x1="24333" y1="59362" x2="24333" y2="70851"/>
                        <a14:foregroundMark x1="24333" y1="70851" x2="24167" y2="56809"/>
                        <a14:foregroundMark x1="24167" y1="56809" x2="24000" y2="71489"/>
                        <a14:foregroundMark x1="24000" y1="71489" x2="24000" y2="60638"/>
                        <a14:foregroundMark x1="24000" y1="60638" x2="25500" y2="74255"/>
                        <a14:foregroundMark x1="25500" y1="74255" x2="25500" y2="61489"/>
                        <a14:foregroundMark x1="25500" y1="61489" x2="25833" y2="75745"/>
                        <a14:foregroundMark x1="46667" y1="85106" x2="55833" y2="85957"/>
                        <a14:foregroundMark x1="55833" y1="85957" x2="36833" y2="92553"/>
                        <a14:foregroundMark x1="36833" y1="92553" x2="53000" y2="88511"/>
                        <a14:foregroundMark x1="53000" y1="88511" x2="43000" y2="85957"/>
                        <a14:foregroundMark x1="43000" y1="85957" x2="55333" y2="84894"/>
                        <a14:foregroundMark x1="21333" y1="63404" x2="21333" y2="62553"/>
                        <a14:foregroundMark x1="50500" y1="27234" x2="51167" y2="25745"/>
                        <a14:foregroundMark x1="58167" y1="24255" x2="58167" y2="24255"/>
                        <a14:foregroundMark x1="58167" y1="25745" x2="59667" y2="2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24778" r="23143" b="7962"/>
          <a:stretch/>
        </p:blipFill>
        <p:spPr bwMode="auto">
          <a:xfrm>
            <a:off x="1977520" y="4701289"/>
            <a:ext cx="1091850" cy="10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na camiseta sapo, rana, animales, vertebrado png | PNGEgg">
            <a:extLst>
              <a:ext uri="{FF2B5EF4-FFF2-40B4-BE49-F238E27FC236}">
                <a16:creationId xmlns:a16="http://schemas.microsoft.com/office/drawing/2014/main" id="{05FC75B8-2F0A-4D37-9212-CECD9E62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33" y="4128596"/>
            <a:ext cx="1968596" cy="15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ana camiseta sapo, rana, animales, vertebrado png | PNGEgg">
            <a:extLst>
              <a:ext uri="{FF2B5EF4-FFF2-40B4-BE49-F238E27FC236}">
                <a16:creationId xmlns:a16="http://schemas.microsoft.com/office/drawing/2014/main" id="{B9DEDC36-B9AD-4A57-8098-50F91B2A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95" y="4179414"/>
            <a:ext cx="1968597" cy="15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oja De Loto De Dibujos Animados | imágenes de gráficos png gratis - Lovepik">
            <a:extLst>
              <a:ext uri="{FF2B5EF4-FFF2-40B4-BE49-F238E27FC236}">
                <a16:creationId xmlns:a16="http://schemas.microsoft.com/office/drawing/2014/main" id="{BC13487C-7873-4D46-8860-AE208D677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87" y="4772890"/>
            <a:ext cx="1485997" cy="10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oja De Loto De Dibujos Animados | imágenes de gráficos png gratis - Lovepik">
            <a:extLst>
              <a:ext uri="{FF2B5EF4-FFF2-40B4-BE49-F238E27FC236}">
                <a16:creationId xmlns:a16="http://schemas.microsoft.com/office/drawing/2014/main" id="{FD766AC2-B1BB-4219-8F93-403982BE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72" y="4752107"/>
            <a:ext cx="1485997" cy="10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2B5B44-5164-461D-9C9A-6244A570332C}"/>
              </a:ext>
            </a:extLst>
          </p:cNvPr>
          <p:cNvCxnSpPr/>
          <p:nvPr/>
        </p:nvCxnSpPr>
        <p:spPr>
          <a:xfrm>
            <a:off x="3396757" y="2930236"/>
            <a:ext cx="1862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ersonaje de cómic animal de dibujos animados de gato sentado | Vector  Premium">
            <a:extLst>
              <a:ext uri="{FF2B5EF4-FFF2-40B4-BE49-F238E27FC236}">
                <a16:creationId xmlns:a16="http://schemas.microsoft.com/office/drawing/2014/main" id="{309D2AF8-3579-4EEE-80D7-96501898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24" y="627994"/>
            <a:ext cx="1702032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AF7C4B7-26F1-47C8-A90A-764A2DF3BEF1}"/>
              </a:ext>
            </a:extLst>
          </p:cNvPr>
          <p:cNvCxnSpPr/>
          <p:nvPr/>
        </p:nvCxnSpPr>
        <p:spPr>
          <a:xfrm>
            <a:off x="7588523" y="2881745"/>
            <a:ext cx="1862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743F349-2948-4780-BBF2-42E8778F18F8}"/>
              </a:ext>
            </a:extLst>
          </p:cNvPr>
          <p:cNvSpPr txBox="1"/>
          <p:nvPr/>
        </p:nvSpPr>
        <p:spPr>
          <a:xfrm>
            <a:off x="1130869" y="3212111"/>
            <a:ext cx="1044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TA                             </a:t>
            </a:r>
            <a:r>
              <a:rPr lang="es-CL" dirty="0">
                <a:solidFill>
                  <a:srgbClr val="FF0000"/>
                </a:solidFill>
              </a:rPr>
              <a:t>Z </a:t>
            </a:r>
            <a:r>
              <a:rPr lang="es-CL" dirty="0"/>
              <a:t>                               Ti           </a:t>
            </a:r>
            <a:r>
              <a:rPr lang="es-CL" dirty="0" err="1"/>
              <a:t>Ti</a:t>
            </a:r>
            <a:r>
              <a:rPr lang="es-CL" dirty="0"/>
              <a:t>                  </a:t>
            </a:r>
            <a:r>
              <a:rPr lang="es-CL" dirty="0">
                <a:solidFill>
                  <a:srgbClr val="FF0000"/>
                </a:solidFill>
              </a:rPr>
              <a:t>Z                              </a:t>
            </a:r>
            <a:r>
              <a:rPr lang="es-CL" dirty="0"/>
              <a:t>TA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AADBD25-F09A-48FC-9DA4-65DADA20145B}"/>
              </a:ext>
            </a:extLst>
          </p:cNvPr>
          <p:cNvSpPr txBox="1"/>
          <p:nvPr/>
        </p:nvSpPr>
        <p:spPr>
          <a:xfrm>
            <a:off x="523761" y="5932112"/>
            <a:ext cx="1044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Ti               </a:t>
            </a:r>
            <a:r>
              <a:rPr lang="es-CL" dirty="0" err="1"/>
              <a:t>Ti</a:t>
            </a:r>
            <a:r>
              <a:rPr lang="es-CL" dirty="0"/>
              <a:t>                         TA                             </a:t>
            </a:r>
            <a:r>
              <a:rPr lang="es-CL" dirty="0">
                <a:solidFill>
                  <a:srgbClr val="FF0000"/>
                </a:solidFill>
              </a:rPr>
              <a:t>Z </a:t>
            </a:r>
            <a:r>
              <a:rPr lang="es-CL" dirty="0"/>
              <a:t>                      </a:t>
            </a:r>
            <a:r>
              <a:rPr lang="es-CL" dirty="0">
                <a:solidFill>
                  <a:srgbClr val="FF0000"/>
                </a:solidFill>
              </a:rPr>
              <a:t>Z                              </a:t>
            </a:r>
            <a:r>
              <a:rPr lang="es-CL" dirty="0"/>
              <a:t>TA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9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06BF1E-1DE2-48F2-B071-8410BAE90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79" y="678872"/>
            <a:ext cx="2203439" cy="18811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91185D-3AB6-457A-9A41-63ABE245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8" y="838199"/>
            <a:ext cx="2016819" cy="17218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C4CB6B-6F32-43FC-9ED4-C6A50885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37" y="678872"/>
            <a:ext cx="2203439" cy="18811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08EE6F-24F5-418B-B530-FD0E4103E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50" y="774337"/>
            <a:ext cx="2016819" cy="17218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A13FCC-F84F-4E40-8139-6F8E6BDA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43" y="694673"/>
            <a:ext cx="2203439" cy="188118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C172D62-EEAE-49DC-8C32-9D526E50F59F}"/>
              </a:ext>
            </a:extLst>
          </p:cNvPr>
          <p:cNvSpPr txBox="1"/>
          <p:nvPr/>
        </p:nvSpPr>
        <p:spPr>
          <a:xfrm>
            <a:off x="1002251" y="2655523"/>
            <a:ext cx="1044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TA                        </a:t>
            </a:r>
            <a:r>
              <a:rPr lang="es-CL" dirty="0">
                <a:solidFill>
                  <a:srgbClr val="FF0000"/>
                </a:solidFill>
              </a:rPr>
              <a:t>Z </a:t>
            </a:r>
            <a:r>
              <a:rPr lang="es-CL" dirty="0"/>
              <a:t>                                   TA                             </a:t>
            </a:r>
            <a:r>
              <a:rPr lang="es-CL" dirty="0">
                <a:solidFill>
                  <a:srgbClr val="FF0000"/>
                </a:solidFill>
              </a:rPr>
              <a:t>Z                                      </a:t>
            </a:r>
            <a:r>
              <a:rPr lang="es-CL" dirty="0"/>
              <a:t>TA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ágenes de Raton | Vectores, fotos de stock y PSD gratuitos">
            <a:extLst>
              <a:ext uri="{FF2B5EF4-FFF2-40B4-BE49-F238E27FC236}">
                <a16:creationId xmlns:a16="http://schemas.microsoft.com/office/drawing/2014/main" id="{CF48E4E0-87A6-4E20-8939-725D9C405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1" t="3877" r="10135" b="47793"/>
          <a:stretch/>
        </p:blipFill>
        <p:spPr bwMode="auto">
          <a:xfrm>
            <a:off x="696186" y="4297943"/>
            <a:ext cx="811472" cy="11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ágenes de Raton | Vectores, fotos de stock y PSD gratuitos">
            <a:extLst>
              <a:ext uri="{FF2B5EF4-FFF2-40B4-BE49-F238E27FC236}">
                <a16:creationId xmlns:a16="http://schemas.microsoft.com/office/drawing/2014/main" id="{B6E99D31-AC3D-4546-B2E3-05B73CD3B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1" t="3877" r="10135" b="47793"/>
          <a:stretch/>
        </p:blipFill>
        <p:spPr bwMode="auto">
          <a:xfrm>
            <a:off x="1616459" y="4297943"/>
            <a:ext cx="811472" cy="11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ágenes de Raton | Vectores, fotos de stock y PSD gratuitos">
            <a:extLst>
              <a:ext uri="{FF2B5EF4-FFF2-40B4-BE49-F238E27FC236}">
                <a16:creationId xmlns:a16="http://schemas.microsoft.com/office/drawing/2014/main" id="{1C5397D6-0735-422C-B56B-C12BE8E1E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1" t="3877" r="10135" b="47793"/>
          <a:stretch/>
        </p:blipFill>
        <p:spPr bwMode="auto">
          <a:xfrm>
            <a:off x="2646218" y="4297943"/>
            <a:ext cx="811472" cy="11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ágenes de Raton | Vectores, fotos de stock y PSD gratuitos">
            <a:extLst>
              <a:ext uri="{FF2B5EF4-FFF2-40B4-BE49-F238E27FC236}">
                <a16:creationId xmlns:a16="http://schemas.microsoft.com/office/drawing/2014/main" id="{0892289A-0B64-4531-B622-D54EDC63D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1" t="3877" r="10135" b="47793"/>
          <a:stretch/>
        </p:blipFill>
        <p:spPr bwMode="auto">
          <a:xfrm>
            <a:off x="3675977" y="4297943"/>
            <a:ext cx="811472" cy="11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ágenes de Raton | Vectores, fotos de stock y PSD gratuitos">
            <a:extLst>
              <a:ext uri="{FF2B5EF4-FFF2-40B4-BE49-F238E27FC236}">
                <a16:creationId xmlns:a16="http://schemas.microsoft.com/office/drawing/2014/main" id="{B35F3CA3-8655-4F2B-84A8-0F078A77B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39" y="3429000"/>
            <a:ext cx="2099707" cy="20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57B492F-D65B-4A52-BDDD-0F1A53CDC62A}"/>
              </a:ext>
            </a:extLst>
          </p:cNvPr>
          <p:cNvCxnSpPr/>
          <p:nvPr/>
        </p:nvCxnSpPr>
        <p:spPr>
          <a:xfrm>
            <a:off x="6333921" y="5435369"/>
            <a:ext cx="1862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Imágenes de Raton | Vectores, fotos de stock y PSD gratuitos">
            <a:extLst>
              <a:ext uri="{FF2B5EF4-FFF2-40B4-BE49-F238E27FC236}">
                <a16:creationId xmlns:a16="http://schemas.microsoft.com/office/drawing/2014/main" id="{2C93C3F6-5526-4172-8A00-D3034CF8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5" y="3429000"/>
            <a:ext cx="2099707" cy="20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ágenes de Raton | Vectores, fotos de stock y PSD gratuitos">
            <a:extLst>
              <a:ext uri="{FF2B5EF4-FFF2-40B4-BE49-F238E27FC236}">
                <a16:creationId xmlns:a16="http://schemas.microsoft.com/office/drawing/2014/main" id="{F320333F-57BE-4890-A5D5-7DBD9D8C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002" y="3429000"/>
            <a:ext cx="2099707" cy="20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85E711E-134D-44D0-8DE5-3857258C57A3}"/>
              </a:ext>
            </a:extLst>
          </p:cNvPr>
          <p:cNvSpPr txBox="1"/>
          <p:nvPr/>
        </p:nvSpPr>
        <p:spPr>
          <a:xfrm>
            <a:off x="543540" y="5733477"/>
            <a:ext cx="1044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Ti            </a:t>
            </a:r>
            <a:r>
              <a:rPr lang="es-CL" dirty="0" err="1"/>
              <a:t>Ti</a:t>
            </a:r>
            <a:r>
              <a:rPr lang="es-CL" dirty="0"/>
              <a:t>               </a:t>
            </a:r>
            <a:r>
              <a:rPr lang="es-CL" dirty="0" err="1"/>
              <a:t>Ti</a:t>
            </a:r>
            <a:r>
              <a:rPr lang="es-CL" dirty="0"/>
              <a:t>             </a:t>
            </a:r>
            <a:r>
              <a:rPr lang="es-CL" dirty="0" err="1"/>
              <a:t>Ti</a:t>
            </a:r>
            <a:r>
              <a:rPr lang="es-CL" dirty="0"/>
              <a:t>                 TA                      </a:t>
            </a:r>
            <a:r>
              <a:rPr lang="es-CL" dirty="0">
                <a:solidFill>
                  <a:srgbClr val="FF0000"/>
                </a:solidFill>
              </a:rPr>
              <a:t>Z </a:t>
            </a:r>
            <a:r>
              <a:rPr lang="es-CL" dirty="0"/>
              <a:t>                        TA                            </a:t>
            </a:r>
            <a:r>
              <a:rPr lang="es-CL" dirty="0" err="1"/>
              <a:t>TA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7175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62</TotalTime>
  <Words>52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 CENA</vt:lpstr>
      <vt:lpstr>Arial</vt:lpstr>
      <vt:lpstr>Tw Cen MT</vt:lpstr>
      <vt:lpstr>Gota</vt:lpstr>
      <vt:lpstr>Practiquemos Patrones Rítmicos con claves</vt:lpstr>
      <vt:lpstr>Agregaremos silencio a nuestros patrones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Practiquemos Patrones Rítmicos con claves</dc:title>
  <dc:creator>carolina zamorano vergara</dc:creator>
  <cp:lastModifiedBy>María Eugenia Lucero Martínez</cp:lastModifiedBy>
  <cp:revision>6</cp:revision>
  <dcterms:created xsi:type="dcterms:W3CDTF">2021-04-06T18:57:00Z</dcterms:created>
  <dcterms:modified xsi:type="dcterms:W3CDTF">2021-04-08T12:25:26Z</dcterms:modified>
</cp:coreProperties>
</file>