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914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75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5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6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361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679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72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8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27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053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6185-CC39-4B7B-ACE4-316F035B0454}" type="datetimeFigureOut">
              <a:rPr lang="es-CL" smtClean="0"/>
              <a:t>09-04-2021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F37A-481E-40FA-97F5-B958E5A165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1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63337"/>
            <a:ext cx="7772400" cy="128564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CL" sz="4800" dirty="0">
                <a:latin typeface="Arial Rounded MT Bold" panose="020F0704030504030204" pitchFamily="34" charset="0"/>
              </a:rPr>
              <a:t>“EVOLUCIÓN DE UN OBJETO TECNOLÓGICO”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4275908" y="3300010"/>
            <a:ext cx="7524206" cy="1541955"/>
          </a:xfrm>
          <a:solidFill>
            <a:srgbClr val="FFCCFF"/>
          </a:solidFill>
        </p:spPr>
        <p:txBody>
          <a:bodyPr rtlCol="0">
            <a:noAutofit/>
          </a:bodyPr>
          <a:lstStyle/>
          <a:p>
            <a:pPr rtl="0"/>
            <a:r>
              <a:rPr lang="e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Objetivo: Reconocer qué es un objeto tecnológico y cómo evoluciona.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267825" y="6438899"/>
            <a:ext cx="2924175" cy="2616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srgbClr val="C2BC80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Departamento Educación Artística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567" y="6334987"/>
            <a:ext cx="469433" cy="4694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267825" y="252549"/>
            <a:ext cx="253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Fecha 08/04/2021</a:t>
            </a:r>
          </a:p>
        </p:txBody>
      </p:sp>
    </p:spTree>
    <p:extLst>
      <p:ext uri="{BB962C8B-B14F-4D97-AF65-F5344CB8AC3E}">
        <p14:creationId xmlns:p14="http://schemas.microsoft.com/office/powerpoint/2010/main" val="1948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9267" y="764066"/>
            <a:ext cx="10371909" cy="138499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Los seres humanos presentamos diversas necesidades y a través de la historia hemos inventado gran cantidad de objetos que nos ayudan a satisfacerlas.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15245" y="2960915"/>
            <a:ext cx="6792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 Rounded MT Bold" panose="020F0704030504030204" pitchFamily="34" charset="0"/>
              </a:rPr>
              <a:t>Los objetos tecnológicos (O.T.) son artefactos artificiales inventados, construidos o intervenidos por los seres humanos para satisfacer necesidades. Bajo esta definición, un objeto tecnológico no es solamente un alicate o un automóvil, sino también un arreglo floral o una leche envasada.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19" descr="Resultado de imagen para inventor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1" b="5040"/>
          <a:stretch>
            <a:fillRect/>
          </a:stretch>
        </p:blipFill>
        <p:spPr bwMode="auto">
          <a:xfrm>
            <a:off x="0" y="2960915"/>
            <a:ext cx="4159184" cy="29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22810" y="609826"/>
            <a:ext cx="10589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A través de la historia el ser humano ha inventado objetos y los ha perfeccionado, aprovechando la aparición de nuevos materiales y técnicas de construcción. Con el tiempo el ser humano ha ido presentando nuevas necesidades, lo que lleva a la aparición de nuevos objetos o la transformación de los ya existentes. 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26" y="2797187"/>
            <a:ext cx="6567352" cy="40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5393" y="687365"/>
            <a:ext cx="106418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Es así como podemos encontrar objetos muy simples y con el tiempo ese mismo tipo de objeto se ha hecho más complejo y sofisticado, o bien se construye con otros materiales. Los objetos también se adaptan a los gustos y preferencias de las personas y a los estilos de diseño según la época.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60" y="3165590"/>
            <a:ext cx="7757288" cy="32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92128"/>
            <a:ext cx="3526222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Observa la imagen: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4" y="1024352"/>
            <a:ext cx="8406353" cy="49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92128"/>
            <a:ext cx="2953053" cy="52322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Comentemos…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76526" y="1730717"/>
            <a:ext cx="98406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1. Reconoces el objeto de la imagen, ¿cómo se llama? </a:t>
            </a:r>
          </a:p>
          <a:p>
            <a:endParaRPr lang="es-MX" sz="2800" dirty="0">
              <a:latin typeface="Arial Rounded MT Bold" panose="020F0704030504030204" pitchFamily="34" charset="0"/>
            </a:endParaRPr>
          </a:p>
          <a:p>
            <a:endParaRPr lang="es-MX" sz="2800" dirty="0">
              <a:latin typeface="Arial Rounded MT Bold" panose="020F0704030504030204" pitchFamily="34" charset="0"/>
            </a:endParaRPr>
          </a:p>
          <a:p>
            <a:r>
              <a:rPr lang="es-MX" sz="2800" dirty="0">
                <a:latin typeface="Arial Rounded MT Bold" panose="020F0704030504030204" pitchFamily="34" charset="0"/>
              </a:rPr>
              <a:t>2. ¿A qué necesidad responde este OT? </a:t>
            </a:r>
          </a:p>
          <a:p>
            <a:endParaRPr lang="es-MX" sz="2800" dirty="0">
              <a:latin typeface="Arial Rounded MT Bold" panose="020F0704030504030204" pitchFamily="34" charset="0"/>
            </a:endParaRPr>
          </a:p>
          <a:p>
            <a:endParaRPr lang="es-MX" sz="2800" dirty="0">
              <a:latin typeface="Arial Rounded MT Bold" panose="020F0704030504030204" pitchFamily="34" charset="0"/>
            </a:endParaRPr>
          </a:p>
          <a:p>
            <a:r>
              <a:rPr lang="es-MX" sz="2800" dirty="0">
                <a:latin typeface="Arial Rounded MT Bold" panose="020F0704030504030204" pitchFamily="34" charset="0"/>
              </a:rPr>
              <a:t>3. ¿Cuál es la función actual de este OT? 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7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36571" y="899143"/>
            <a:ext cx="3940721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LOS OBJETOS TECNOLÓGICOS (OT)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2736" y="3475928"/>
            <a:ext cx="5052207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Objetos creados o intervenidos por el hombre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Sirven para satisfacer una necesidad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Se han perfeccionado a través de la historia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39987" y="3475928"/>
            <a:ext cx="5052207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Aparición de nuevos materiales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Nuevas técnicas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Aparecen nuevas necesidades en los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/>
              <a:t>Se adaptan a los gustos y preferencias de las personas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77292" y="2525977"/>
            <a:ext cx="1780904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Su evolución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80720" y="2525977"/>
            <a:ext cx="375775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Características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605349" y="1730140"/>
            <a:ext cx="1236617" cy="71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062651" y="1730140"/>
            <a:ext cx="1584960" cy="734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8" idx="2"/>
          </p:cNvCxnSpPr>
          <p:nvPr/>
        </p:nvCxnSpPr>
        <p:spPr>
          <a:xfrm>
            <a:off x="3059595" y="2987642"/>
            <a:ext cx="0" cy="48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7" idx="2"/>
            <a:endCxn id="6" idx="0"/>
          </p:cNvCxnSpPr>
          <p:nvPr/>
        </p:nvCxnSpPr>
        <p:spPr>
          <a:xfrm flipH="1">
            <a:off x="8966091" y="2987642"/>
            <a:ext cx="1653" cy="48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91886" y="6008914"/>
            <a:ext cx="114082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TAREA: ELEGIR UN OT, BUSCAR INFORMACIÓN DE CÓMO HA IDO EVOLUCIONANDO EN EL TIEMPO, TENER INFORMACIÓN E IMÁGENES PARA LA PRÓXIMA CLASE PARA TRABAJARLA EN EL CUADERNO. 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0" y="164051"/>
            <a:ext cx="4946469" cy="702851"/>
          </a:xfrm>
          <a:solidFill>
            <a:srgbClr val="FFCCFF"/>
          </a:solidFill>
        </p:spPr>
        <p:txBody>
          <a:bodyPr rtlCol="0">
            <a:noAutofit/>
          </a:bodyPr>
          <a:lstStyle/>
          <a:p>
            <a:pPr rtl="0"/>
            <a:r>
              <a:rPr lang="es" sz="20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Objetivo: Reconocer qué es un objeto tecnológico y cómo evoluciona.</a:t>
            </a:r>
          </a:p>
        </p:txBody>
      </p:sp>
    </p:spTree>
    <p:extLst>
      <p:ext uri="{BB962C8B-B14F-4D97-AF65-F5344CB8AC3E}">
        <p14:creationId xmlns:p14="http://schemas.microsoft.com/office/powerpoint/2010/main" val="2426979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349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Tema de Office</vt:lpstr>
      <vt:lpstr>“EVOLUCIÓN DE UN OBJETO TECNOLÓGICO”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“EVOLUCIÓN DE UN OBJETO TECNOLÓGICO”</dc:title>
  <dc:creator>Alexis</dc:creator>
  <cp:lastModifiedBy>María Eugenia Lucero Martínez</cp:lastModifiedBy>
  <cp:revision>11</cp:revision>
  <dcterms:created xsi:type="dcterms:W3CDTF">2021-03-14T17:47:31Z</dcterms:created>
  <dcterms:modified xsi:type="dcterms:W3CDTF">2021-04-09T14:35:58Z</dcterms:modified>
</cp:coreProperties>
</file>