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61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021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41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83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68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984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891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6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009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29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875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908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861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-1143000"/>
            <a:ext cx="11737975" cy="6388735"/>
            <a:chOff x="225552" y="237743"/>
            <a:chExt cx="11737975" cy="6388735"/>
          </a:xfrm>
        </p:grpSpPr>
        <p:sp>
          <p:nvSpPr>
            <p:cNvPr id="3" name="object 3"/>
            <p:cNvSpPr/>
            <p:nvPr/>
          </p:nvSpPr>
          <p:spPr>
            <a:xfrm>
              <a:off x="231648" y="243839"/>
              <a:ext cx="11725910" cy="6376670"/>
            </a:xfrm>
            <a:custGeom>
              <a:avLst/>
              <a:gdLst/>
              <a:ahLst/>
              <a:cxnLst/>
              <a:rect l="l" t="t" r="r" b="b"/>
              <a:pathLst>
                <a:path w="11725910" h="6376670">
                  <a:moveTo>
                    <a:pt x="0" y="6376415"/>
                  </a:moveTo>
                  <a:lnTo>
                    <a:pt x="11725656" y="6376415"/>
                  </a:lnTo>
                  <a:lnTo>
                    <a:pt x="11725656" y="0"/>
                  </a:lnTo>
                  <a:lnTo>
                    <a:pt x="0" y="0"/>
                  </a:lnTo>
                  <a:lnTo>
                    <a:pt x="0" y="63764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79675" y="3735323"/>
              <a:ext cx="8229600" cy="0"/>
            </a:xfrm>
            <a:custGeom>
              <a:avLst/>
              <a:gdLst/>
              <a:ahLst/>
              <a:cxnLst/>
              <a:rect l="l" t="t" r="r" b="b"/>
              <a:pathLst>
                <a:path w="8229600">
                  <a:moveTo>
                    <a:pt x="0" y="0"/>
                  </a:moveTo>
                  <a:lnTo>
                    <a:pt x="8229600" y="0"/>
                  </a:lnTo>
                </a:path>
              </a:pathLst>
            </a:custGeom>
            <a:ln w="9144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3752" y="3816096"/>
              <a:ext cx="2444496" cy="21183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040" y="2508504"/>
              <a:ext cx="9860280" cy="10668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8200" y="5016200"/>
            <a:ext cx="670115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latin typeface="Arial Rounded MT Bold"/>
                <a:cs typeface="Arial Rounded MT Bold"/>
              </a:rPr>
              <a:t>Objetivo </a:t>
            </a:r>
            <a:r>
              <a:rPr sz="2800" b="0" dirty="0">
                <a:latin typeface="Arial Rounded MT Bold"/>
                <a:cs typeface="Arial Rounded MT Bold"/>
              </a:rPr>
              <a:t>:</a:t>
            </a:r>
            <a:r>
              <a:rPr sz="2800" b="0" spc="-10" dirty="0">
                <a:latin typeface="Arial Rounded MT Bold"/>
                <a:cs typeface="Arial Rounded MT Bold"/>
              </a:rPr>
              <a:t> </a:t>
            </a:r>
            <a:r>
              <a:rPr sz="2800" b="0" dirty="0">
                <a:latin typeface="Arial Rounded MT Bold"/>
                <a:cs typeface="Arial Rounded MT Bold"/>
              </a:rPr>
              <a:t>Identificar</a:t>
            </a:r>
            <a:r>
              <a:rPr sz="2800" b="0" spc="25" dirty="0">
                <a:latin typeface="Arial Rounded MT Bold"/>
                <a:cs typeface="Arial Rounded MT Bold"/>
              </a:rPr>
              <a:t> </a:t>
            </a:r>
            <a:r>
              <a:rPr sz="2800" b="0" dirty="0">
                <a:latin typeface="Arial Rounded MT Bold"/>
                <a:cs typeface="Arial Rounded MT Bold"/>
              </a:rPr>
              <a:t>fuentes</a:t>
            </a:r>
            <a:r>
              <a:rPr sz="2800" b="0" spc="-5" dirty="0">
                <a:latin typeface="Arial Rounded MT Bold"/>
                <a:cs typeface="Arial Rounded MT Bold"/>
              </a:rPr>
              <a:t> </a:t>
            </a:r>
            <a:r>
              <a:rPr sz="2800" b="0" spc="-10" dirty="0">
                <a:latin typeface="Arial Rounded MT Bold"/>
                <a:cs typeface="Arial Rounded MT Bold"/>
              </a:rPr>
              <a:t>sonoras</a:t>
            </a:r>
            <a:r>
              <a:rPr sz="2800" b="0" spc="10" dirty="0">
                <a:latin typeface="Arial Rounded MT Bold"/>
                <a:cs typeface="Arial Rounded MT Bold"/>
              </a:rPr>
              <a:t> </a:t>
            </a:r>
            <a:r>
              <a:rPr sz="2800" b="0" spc="-10" dirty="0">
                <a:latin typeface="Arial Rounded MT Bold"/>
                <a:cs typeface="Arial Rounded MT Bold"/>
              </a:rPr>
              <a:t>naturales </a:t>
            </a:r>
            <a:r>
              <a:rPr sz="2800" b="0" dirty="0">
                <a:latin typeface="Arial Rounded MT Bold"/>
                <a:cs typeface="Arial Rounded MT Bold"/>
              </a:rPr>
              <a:t>y</a:t>
            </a:r>
            <a:r>
              <a:rPr sz="2800" b="0" spc="-10" dirty="0">
                <a:latin typeface="Arial Rounded MT Bold"/>
                <a:cs typeface="Arial Rounded MT Bold"/>
              </a:rPr>
              <a:t> </a:t>
            </a:r>
            <a:r>
              <a:rPr sz="2800" b="0" spc="-5" dirty="0">
                <a:latin typeface="Arial Rounded MT Bold"/>
                <a:cs typeface="Arial Rounded MT Bold"/>
              </a:rPr>
              <a:t>artificiales.</a:t>
            </a:r>
            <a:endParaRPr sz="2800" dirty="0">
              <a:latin typeface="Arial Rounded MT Bold"/>
              <a:cs typeface="Arial Rounded MT Bold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991600" y="6186032"/>
            <a:ext cx="2924175" cy="26161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srgbClr val="C2BC80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Departamento Educación Artística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6342" y="6082120"/>
            <a:ext cx="469433" cy="46943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267825" y="252549"/>
            <a:ext cx="253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Fecha 07/04/2021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2400"/>
            <a:ext cx="11963400" cy="6705600"/>
            <a:chOff x="1182624" y="1088136"/>
            <a:chExt cx="10476230" cy="5611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8984" y="1088136"/>
              <a:ext cx="9119616" cy="53705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2624" y="3773424"/>
              <a:ext cx="2340864" cy="29260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991" y="3413759"/>
              <a:ext cx="4389120" cy="29291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32175" y="1786127"/>
              <a:ext cx="8312150" cy="1643380"/>
            </a:xfrm>
            <a:custGeom>
              <a:avLst/>
              <a:gdLst/>
              <a:ahLst/>
              <a:cxnLst/>
              <a:rect l="l" t="t" r="r" b="b"/>
              <a:pathLst>
                <a:path w="8312150" h="1643379">
                  <a:moveTo>
                    <a:pt x="8311896" y="0"/>
                  </a:moveTo>
                  <a:lnTo>
                    <a:pt x="0" y="0"/>
                  </a:lnTo>
                  <a:lnTo>
                    <a:pt x="0" y="1642872"/>
                  </a:lnTo>
                  <a:lnTo>
                    <a:pt x="8311896" y="1642872"/>
                  </a:lnTo>
                  <a:lnTo>
                    <a:pt x="8311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11710" y="1162110"/>
            <a:ext cx="81114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6065" indent="-254000">
              <a:lnSpc>
                <a:spcPct val="100000"/>
              </a:lnSpc>
              <a:spcBef>
                <a:spcPts val="110"/>
              </a:spcBef>
              <a:buClr>
                <a:srgbClr val="4966AC"/>
              </a:buClr>
              <a:buSzPct val="75000"/>
              <a:buFont typeface="Wingdings"/>
              <a:buChar char=""/>
              <a:tabLst>
                <a:tab pos="266700" algn="l"/>
                <a:tab pos="832485" algn="l"/>
                <a:tab pos="2125345" algn="l"/>
                <a:tab pos="2738120" algn="l"/>
                <a:tab pos="3533775" algn="l"/>
                <a:tab pos="4780915" algn="l"/>
                <a:tab pos="5433060" algn="l"/>
                <a:tab pos="6917690" algn="l"/>
                <a:tab pos="7728584" algn="l"/>
              </a:tabLst>
            </a:pPr>
            <a:r>
              <a:rPr sz="2800" dirty="0">
                <a:latin typeface="Comic Sans MS"/>
                <a:cs typeface="Comic Sans MS"/>
              </a:rPr>
              <a:t>El	</a:t>
            </a:r>
            <a:r>
              <a:rPr sz="2800" spc="5" dirty="0">
                <a:latin typeface="Comic Sans MS"/>
                <a:cs typeface="Comic Sans MS"/>
              </a:rPr>
              <a:t>s</a:t>
            </a:r>
            <a:r>
              <a:rPr sz="2800" spc="10" dirty="0">
                <a:latin typeface="Comic Sans MS"/>
                <a:cs typeface="Comic Sans MS"/>
              </a:rPr>
              <a:t>o</a:t>
            </a:r>
            <a:r>
              <a:rPr sz="2800" spc="-30" dirty="0">
                <a:latin typeface="Comic Sans MS"/>
                <a:cs typeface="Comic Sans MS"/>
              </a:rPr>
              <a:t>n</a:t>
            </a:r>
            <a:r>
              <a:rPr sz="2800" spc="-5" dirty="0">
                <a:latin typeface="Comic Sans MS"/>
                <a:cs typeface="Comic Sans MS"/>
              </a:rPr>
              <a:t>i</a:t>
            </a:r>
            <a:r>
              <a:rPr sz="2800" spc="10" dirty="0">
                <a:latin typeface="Comic Sans MS"/>
                <a:cs typeface="Comic Sans MS"/>
              </a:rPr>
              <a:t>d</a:t>
            </a:r>
            <a:r>
              <a:rPr sz="2800" spc="5" dirty="0">
                <a:latin typeface="Comic Sans MS"/>
                <a:cs typeface="Comic Sans MS"/>
              </a:rPr>
              <a:t>o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25" dirty="0">
                <a:latin typeface="Comic Sans MS"/>
                <a:cs typeface="Comic Sans MS"/>
              </a:rPr>
              <a:t>e</a:t>
            </a:r>
            <a:r>
              <a:rPr sz="2800" spc="5" dirty="0">
                <a:latin typeface="Comic Sans MS"/>
                <a:cs typeface="Comic Sans MS"/>
              </a:rPr>
              <a:t>s</a:t>
            </a:r>
            <a:r>
              <a:rPr sz="2800" dirty="0">
                <a:latin typeface="Comic Sans MS"/>
                <a:cs typeface="Comic Sans MS"/>
              </a:rPr>
              <a:t>	u</a:t>
            </a:r>
            <a:r>
              <a:rPr sz="2800" spc="-25" dirty="0">
                <a:latin typeface="Comic Sans MS"/>
                <a:cs typeface="Comic Sans MS"/>
              </a:rPr>
              <a:t>n</a:t>
            </a:r>
            <a:r>
              <a:rPr sz="2800" spc="5" dirty="0">
                <a:latin typeface="Comic Sans MS"/>
                <a:cs typeface="Comic Sans MS"/>
              </a:rPr>
              <a:t>a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f</a:t>
            </a:r>
            <a:r>
              <a:rPr sz="2800" spc="10" dirty="0">
                <a:latin typeface="Comic Sans MS"/>
                <a:cs typeface="Comic Sans MS"/>
              </a:rPr>
              <a:t>o</a:t>
            </a:r>
            <a:r>
              <a:rPr sz="2800" dirty="0">
                <a:latin typeface="Comic Sans MS"/>
                <a:cs typeface="Comic Sans MS"/>
              </a:rPr>
              <a:t>rm</a:t>
            </a:r>
            <a:r>
              <a:rPr sz="2800" spc="5" dirty="0">
                <a:latin typeface="Comic Sans MS"/>
                <a:cs typeface="Comic Sans MS"/>
              </a:rPr>
              <a:t>a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10" dirty="0">
                <a:latin typeface="Comic Sans MS"/>
                <a:cs typeface="Comic Sans MS"/>
              </a:rPr>
              <a:t>d</a:t>
            </a:r>
            <a:r>
              <a:rPr sz="2800" spc="5" dirty="0">
                <a:latin typeface="Comic Sans MS"/>
                <a:cs typeface="Comic Sans MS"/>
              </a:rPr>
              <a:t>e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e</a:t>
            </a:r>
            <a:r>
              <a:rPr sz="2800" b="1" dirty="0">
                <a:solidFill>
                  <a:srgbClr val="006FC0"/>
                </a:solidFill>
                <a:latin typeface="Comic Sans MS"/>
                <a:cs typeface="Comic Sans MS"/>
              </a:rPr>
              <a:t>n</a:t>
            </a:r>
            <a:r>
              <a:rPr sz="2800" b="1" spc="-15" dirty="0">
                <a:solidFill>
                  <a:srgbClr val="006FC0"/>
                </a:solidFill>
                <a:latin typeface="Comic Sans MS"/>
                <a:cs typeface="Comic Sans MS"/>
              </a:rPr>
              <a:t>e</a:t>
            </a:r>
            <a:r>
              <a:rPr sz="2800" b="1" dirty="0">
                <a:solidFill>
                  <a:srgbClr val="006FC0"/>
                </a:solidFill>
                <a:latin typeface="Comic Sans MS"/>
                <a:cs typeface="Comic Sans MS"/>
              </a:rPr>
              <a:t>r</a:t>
            </a:r>
            <a:r>
              <a:rPr sz="2800" b="1" spc="-30" dirty="0">
                <a:solidFill>
                  <a:srgbClr val="006FC0"/>
                </a:solidFill>
                <a:latin typeface="Comic Sans MS"/>
                <a:cs typeface="Comic Sans MS"/>
              </a:rPr>
              <a:t>g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í</a:t>
            </a:r>
            <a:r>
              <a:rPr sz="2800" b="1" spc="5" dirty="0">
                <a:solidFill>
                  <a:srgbClr val="006FC0"/>
                </a:solidFill>
                <a:latin typeface="Comic Sans MS"/>
                <a:cs typeface="Comic Sans MS"/>
              </a:rPr>
              <a:t>a</a:t>
            </a:r>
            <a:r>
              <a:rPr sz="2800" b="1" dirty="0">
                <a:solidFill>
                  <a:srgbClr val="006FC0"/>
                </a:solidFill>
                <a:latin typeface="Comic Sans MS"/>
                <a:cs typeface="Comic Sans MS"/>
              </a:rPr>
              <a:t>	</a:t>
            </a:r>
            <a:r>
              <a:rPr sz="2800" spc="-15" dirty="0">
                <a:latin typeface="Comic Sans MS"/>
                <a:cs typeface="Comic Sans MS"/>
              </a:rPr>
              <a:t>q</a:t>
            </a:r>
            <a:r>
              <a:rPr sz="2800" dirty="0">
                <a:latin typeface="Comic Sans MS"/>
                <a:cs typeface="Comic Sans MS"/>
              </a:rPr>
              <a:t>u</a:t>
            </a:r>
            <a:r>
              <a:rPr sz="2800" spc="5" dirty="0">
                <a:latin typeface="Comic Sans MS"/>
                <a:cs typeface="Comic Sans MS"/>
              </a:rPr>
              <a:t>e</a:t>
            </a:r>
            <a:r>
              <a:rPr sz="2800" dirty="0">
                <a:latin typeface="Comic Sans MS"/>
                <a:cs typeface="Comic Sans MS"/>
              </a:rPr>
              <a:t>	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31110" y="1638690"/>
            <a:ext cx="79305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12900" algn="l"/>
                <a:tab pos="3430270" algn="l"/>
                <a:tab pos="5615940" algn="l"/>
                <a:tab pos="6481445" algn="l"/>
                <a:tab pos="7734934" algn="l"/>
              </a:tabLst>
            </a:pPr>
            <a:r>
              <a:rPr sz="2800" spc="5" dirty="0">
                <a:latin typeface="Comic Sans MS"/>
                <a:cs typeface="Comic Sans MS"/>
              </a:rPr>
              <a:t>p</a:t>
            </a:r>
            <a:r>
              <a:rPr sz="2800" spc="-5" dirty="0">
                <a:latin typeface="Comic Sans MS"/>
                <a:cs typeface="Comic Sans MS"/>
              </a:rPr>
              <a:t>ro</a:t>
            </a:r>
            <a:r>
              <a:rPr sz="2800" spc="10" dirty="0">
                <a:latin typeface="Comic Sans MS"/>
                <a:cs typeface="Comic Sans MS"/>
              </a:rPr>
              <a:t>p</a:t>
            </a:r>
            <a:r>
              <a:rPr sz="2800" dirty="0">
                <a:latin typeface="Comic Sans MS"/>
                <a:cs typeface="Comic Sans MS"/>
              </a:rPr>
              <a:t>a</a:t>
            </a:r>
            <a:r>
              <a:rPr sz="2800" spc="-25" dirty="0">
                <a:latin typeface="Comic Sans MS"/>
                <a:cs typeface="Comic Sans MS"/>
              </a:rPr>
              <a:t>g</a:t>
            </a:r>
            <a:r>
              <a:rPr sz="2800" dirty="0">
                <a:latin typeface="Comic Sans MS"/>
                <a:cs typeface="Comic Sans MS"/>
              </a:rPr>
              <a:t>a	</a:t>
            </a:r>
            <a:r>
              <a:rPr sz="2800" spc="5" dirty="0">
                <a:latin typeface="Comic Sans MS"/>
                <a:cs typeface="Comic Sans MS"/>
              </a:rPr>
              <a:t>med</a:t>
            </a:r>
            <a:r>
              <a:rPr sz="2800" spc="-20" dirty="0">
                <a:latin typeface="Comic Sans MS"/>
                <a:cs typeface="Comic Sans MS"/>
              </a:rPr>
              <a:t>i</a:t>
            </a:r>
            <a:r>
              <a:rPr sz="2800" dirty="0">
                <a:latin typeface="Comic Sans MS"/>
                <a:cs typeface="Comic Sans MS"/>
              </a:rPr>
              <a:t>ante	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v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i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b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racion</a:t>
            </a: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s</a:t>
            </a:r>
            <a:r>
              <a:rPr sz="2800" b="1" dirty="0">
                <a:latin typeface="Comic Sans MS"/>
                <a:cs typeface="Comic Sans MS"/>
              </a:rPr>
              <a:t>	</a:t>
            </a:r>
            <a:r>
              <a:rPr sz="2800" spc="-20" dirty="0">
                <a:latin typeface="Comic Sans MS"/>
                <a:cs typeface="Comic Sans MS"/>
              </a:rPr>
              <a:t>q</a:t>
            </a:r>
            <a:r>
              <a:rPr sz="2800" spc="-5" dirty="0">
                <a:latin typeface="Comic Sans MS"/>
                <a:cs typeface="Comic Sans MS"/>
              </a:rPr>
              <a:t>u</a:t>
            </a:r>
            <a:r>
              <a:rPr sz="2800" dirty="0">
                <a:latin typeface="Comic Sans MS"/>
                <a:cs typeface="Comic Sans MS"/>
              </a:rPr>
              <a:t>e	lle</a:t>
            </a:r>
            <a:r>
              <a:rPr sz="2800" spc="-10" dirty="0">
                <a:latin typeface="Comic Sans MS"/>
                <a:cs typeface="Comic Sans MS"/>
              </a:rPr>
              <a:t>g</a:t>
            </a:r>
            <a:r>
              <a:rPr sz="2800" dirty="0">
                <a:latin typeface="Comic Sans MS"/>
                <a:cs typeface="Comic Sans MS"/>
              </a:rPr>
              <a:t>an	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11710" y="2025232"/>
            <a:ext cx="5815330" cy="106299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819"/>
              </a:spcBef>
            </a:pPr>
            <a:r>
              <a:rPr sz="2800" spc="-5" dirty="0">
                <a:latin typeface="Comic Sans MS"/>
                <a:cs typeface="Comic Sans MS"/>
              </a:rPr>
              <a:t>nuestro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spc="5" dirty="0">
                <a:latin typeface="Comic Sans MS"/>
                <a:cs typeface="Comic Sans MS"/>
              </a:rPr>
              <a:t>oído.</a:t>
            </a:r>
            <a:endParaRPr sz="2800" dirty="0">
              <a:latin typeface="Comic Sans MS"/>
              <a:cs typeface="Comic Sans MS"/>
            </a:endParaRPr>
          </a:p>
          <a:p>
            <a:pPr marL="265430" indent="-253365">
              <a:lnSpc>
                <a:spcPct val="100000"/>
              </a:lnSpc>
              <a:spcBef>
                <a:spcPts val="725"/>
              </a:spcBef>
              <a:buClr>
                <a:srgbClr val="4966AC"/>
              </a:buClr>
              <a:buSzPct val="75000"/>
              <a:buFont typeface="Wingdings"/>
              <a:buChar char=""/>
              <a:tabLst>
                <a:tab pos="266065" algn="l"/>
              </a:tabLst>
            </a:pPr>
            <a:r>
              <a:rPr sz="2800" dirty="0">
                <a:latin typeface="Comic Sans MS"/>
                <a:cs typeface="Comic Sans MS"/>
              </a:rPr>
              <a:t>Es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5" dirty="0">
                <a:latin typeface="Comic Sans MS"/>
                <a:cs typeface="Comic Sans MS"/>
              </a:rPr>
              <a:t>todo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lo</a:t>
            </a:r>
            <a:r>
              <a:rPr sz="2800" spc="-20" dirty="0">
                <a:latin typeface="Comic Sans MS"/>
                <a:cs typeface="Comic Sans MS"/>
              </a:rPr>
              <a:t> </a:t>
            </a:r>
            <a:r>
              <a:rPr sz="2800" spc="5" dirty="0">
                <a:latin typeface="Comic Sans MS"/>
                <a:cs typeface="Comic Sans MS"/>
              </a:rPr>
              <a:t>que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spc="5" dirty="0">
                <a:latin typeface="Comic Sans MS"/>
                <a:cs typeface="Comic Sans MS"/>
              </a:rPr>
              <a:t>podemos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escuchar</a:t>
            </a:r>
            <a:r>
              <a:rPr sz="2800" dirty="0">
                <a:latin typeface="Comic Sans MS"/>
                <a:cs typeface="Comic Sans MS"/>
              </a:rPr>
              <a:t>.</a:t>
            </a: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27040" y="2396529"/>
            <a:ext cx="2990087" cy="22850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311" y="399288"/>
            <a:ext cx="11750040" cy="585470"/>
          </a:xfrm>
          <a:prstGeom prst="rect">
            <a:avLst/>
          </a:prstGeom>
          <a:solidFill>
            <a:srgbClr val="FFFFFF"/>
          </a:solidFill>
          <a:ln w="18288">
            <a:solidFill>
              <a:srgbClr val="297E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80"/>
              </a:lnSpc>
            </a:pPr>
            <a:r>
              <a:rPr sz="3600" b="0" spc="-5" dirty="0">
                <a:solidFill>
                  <a:srgbClr val="6F2F9F"/>
                </a:solidFill>
                <a:latin typeface="Arial Rounded MT Bold"/>
                <a:cs typeface="Arial Rounded MT Bold"/>
              </a:rPr>
              <a:t>¿De</a:t>
            </a:r>
            <a:r>
              <a:rPr sz="3600" b="0" spc="-25" dirty="0">
                <a:solidFill>
                  <a:srgbClr val="6F2F9F"/>
                </a:solidFill>
                <a:latin typeface="Arial Rounded MT Bold"/>
                <a:cs typeface="Arial Rounded MT Bold"/>
              </a:rPr>
              <a:t> </a:t>
            </a:r>
            <a:r>
              <a:rPr sz="3600" b="0" dirty="0">
                <a:solidFill>
                  <a:srgbClr val="6F2F9F"/>
                </a:solidFill>
                <a:latin typeface="Arial Rounded MT Bold"/>
                <a:cs typeface="Arial Rounded MT Bold"/>
              </a:rPr>
              <a:t>dónde</a:t>
            </a:r>
            <a:r>
              <a:rPr sz="3600" b="0" spc="-25" dirty="0">
                <a:solidFill>
                  <a:srgbClr val="6F2F9F"/>
                </a:solidFill>
                <a:latin typeface="Arial Rounded MT Bold"/>
                <a:cs typeface="Arial Rounded MT Bold"/>
              </a:rPr>
              <a:t> </a:t>
            </a:r>
            <a:r>
              <a:rPr sz="3600" b="0" spc="-20" dirty="0">
                <a:solidFill>
                  <a:srgbClr val="6F2F9F"/>
                </a:solidFill>
                <a:latin typeface="Arial Rounded MT Bold"/>
                <a:cs typeface="Arial Rounded MT Bold"/>
              </a:rPr>
              <a:t>provienen</a:t>
            </a:r>
            <a:r>
              <a:rPr sz="3600" b="0" spc="-40" dirty="0">
                <a:solidFill>
                  <a:srgbClr val="6F2F9F"/>
                </a:solidFill>
                <a:latin typeface="Arial Rounded MT Bold"/>
                <a:cs typeface="Arial Rounded MT Bold"/>
              </a:rPr>
              <a:t> </a:t>
            </a:r>
            <a:r>
              <a:rPr sz="3600" b="0" dirty="0">
                <a:solidFill>
                  <a:srgbClr val="6F2F9F"/>
                </a:solidFill>
                <a:latin typeface="Arial Rounded MT Bold"/>
                <a:cs typeface="Arial Rounded MT Bold"/>
              </a:rPr>
              <a:t>los</a:t>
            </a:r>
            <a:r>
              <a:rPr sz="3600" b="0" spc="-25" dirty="0">
                <a:solidFill>
                  <a:srgbClr val="6F2F9F"/>
                </a:solidFill>
                <a:latin typeface="Arial Rounded MT Bold"/>
                <a:cs typeface="Arial Rounded MT Bold"/>
              </a:rPr>
              <a:t> </a:t>
            </a:r>
            <a:r>
              <a:rPr sz="3600" b="0" dirty="0">
                <a:solidFill>
                  <a:srgbClr val="6F2F9F"/>
                </a:solidFill>
                <a:latin typeface="Arial Rounded MT Bold"/>
                <a:cs typeface="Arial Rounded MT Bold"/>
              </a:rPr>
              <a:t>sonidos?</a:t>
            </a:r>
            <a:endParaRPr sz="3600">
              <a:latin typeface="Arial Rounded MT Bold"/>
              <a:cs typeface="Arial Rounded MT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7113" y="1447609"/>
            <a:ext cx="11015980" cy="4700270"/>
            <a:chOff x="527113" y="1447609"/>
            <a:chExt cx="11015980" cy="4700270"/>
          </a:xfrm>
        </p:grpSpPr>
        <p:sp>
          <p:nvSpPr>
            <p:cNvPr id="4" name="object 4"/>
            <p:cNvSpPr/>
            <p:nvPr/>
          </p:nvSpPr>
          <p:spPr>
            <a:xfrm>
              <a:off x="531876" y="1452372"/>
              <a:ext cx="3761740" cy="2675890"/>
            </a:xfrm>
            <a:custGeom>
              <a:avLst/>
              <a:gdLst/>
              <a:ahLst/>
              <a:cxnLst/>
              <a:rect l="l" t="t" r="r" b="b"/>
              <a:pathLst>
                <a:path w="3761740" h="2675890">
                  <a:moveTo>
                    <a:pt x="3134360" y="2054352"/>
                  </a:moveTo>
                  <a:lnTo>
                    <a:pt x="2194052" y="2054352"/>
                  </a:lnTo>
                  <a:lnTo>
                    <a:pt x="2040763" y="2675890"/>
                  </a:lnTo>
                  <a:lnTo>
                    <a:pt x="3134360" y="2054352"/>
                  </a:lnTo>
                  <a:close/>
                </a:path>
                <a:path w="3761740" h="2675890">
                  <a:moveTo>
                    <a:pt x="3418840" y="0"/>
                  </a:moveTo>
                  <a:lnTo>
                    <a:pt x="342392" y="0"/>
                  </a:lnTo>
                  <a:lnTo>
                    <a:pt x="295933" y="3125"/>
                  </a:lnTo>
                  <a:lnTo>
                    <a:pt x="251373" y="12230"/>
                  </a:lnTo>
                  <a:lnTo>
                    <a:pt x="209120" y="26906"/>
                  </a:lnTo>
                  <a:lnTo>
                    <a:pt x="169583" y="46745"/>
                  </a:lnTo>
                  <a:lnTo>
                    <a:pt x="133169" y="71340"/>
                  </a:lnTo>
                  <a:lnTo>
                    <a:pt x="100287" y="100282"/>
                  </a:lnTo>
                  <a:lnTo>
                    <a:pt x="71343" y="133164"/>
                  </a:lnTo>
                  <a:lnTo>
                    <a:pt x="46748" y="169577"/>
                  </a:lnTo>
                  <a:lnTo>
                    <a:pt x="26907" y="209115"/>
                  </a:lnTo>
                  <a:lnTo>
                    <a:pt x="12231" y="251368"/>
                  </a:lnTo>
                  <a:lnTo>
                    <a:pt x="3125" y="295930"/>
                  </a:lnTo>
                  <a:lnTo>
                    <a:pt x="0" y="342391"/>
                  </a:lnTo>
                  <a:lnTo>
                    <a:pt x="0" y="1711960"/>
                  </a:lnTo>
                  <a:lnTo>
                    <a:pt x="3125" y="1758421"/>
                  </a:lnTo>
                  <a:lnTo>
                    <a:pt x="12231" y="1802983"/>
                  </a:lnTo>
                  <a:lnTo>
                    <a:pt x="26907" y="1845236"/>
                  </a:lnTo>
                  <a:lnTo>
                    <a:pt x="46748" y="1884774"/>
                  </a:lnTo>
                  <a:lnTo>
                    <a:pt x="71343" y="1921187"/>
                  </a:lnTo>
                  <a:lnTo>
                    <a:pt x="100287" y="1954069"/>
                  </a:lnTo>
                  <a:lnTo>
                    <a:pt x="133169" y="1983011"/>
                  </a:lnTo>
                  <a:lnTo>
                    <a:pt x="169583" y="2007606"/>
                  </a:lnTo>
                  <a:lnTo>
                    <a:pt x="209120" y="2027445"/>
                  </a:lnTo>
                  <a:lnTo>
                    <a:pt x="251373" y="2042121"/>
                  </a:lnTo>
                  <a:lnTo>
                    <a:pt x="295933" y="2051226"/>
                  </a:lnTo>
                  <a:lnTo>
                    <a:pt x="342392" y="2054352"/>
                  </a:lnTo>
                  <a:lnTo>
                    <a:pt x="3418840" y="2054352"/>
                  </a:lnTo>
                  <a:lnTo>
                    <a:pt x="3465301" y="2051226"/>
                  </a:lnTo>
                  <a:lnTo>
                    <a:pt x="3509863" y="2042121"/>
                  </a:lnTo>
                  <a:lnTo>
                    <a:pt x="3552116" y="2027445"/>
                  </a:lnTo>
                  <a:lnTo>
                    <a:pt x="3591654" y="2007606"/>
                  </a:lnTo>
                  <a:lnTo>
                    <a:pt x="3628067" y="1983011"/>
                  </a:lnTo>
                  <a:lnTo>
                    <a:pt x="3660949" y="1954069"/>
                  </a:lnTo>
                  <a:lnTo>
                    <a:pt x="3689891" y="1921187"/>
                  </a:lnTo>
                  <a:lnTo>
                    <a:pt x="3714486" y="1884774"/>
                  </a:lnTo>
                  <a:lnTo>
                    <a:pt x="3734325" y="1845236"/>
                  </a:lnTo>
                  <a:lnTo>
                    <a:pt x="3749001" y="1802983"/>
                  </a:lnTo>
                  <a:lnTo>
                    <a:pt x="3758106" y="1758421"/>
                  </a:lnTo>
                  <a:lnTo>
                    <a:pt x="3761232" y="1711960"/>
                  </a:lnTo>
                  <a:lnTo>
                    <a:pt x="3761232" y="342391"/>
                  </a:lnTo>
                  <a:lnTo>
                    <a:pt x="3758106" y="295930"/>
                  </a:lnTo>
                  <a:lnTo>
                    <a:pt x="3749001" y="251368"/>
                  </a:lnTo>
                  <a:lnTo>
                    <a:pt x="3734325" y="209115"/>
                  </a:lnTo>
                  <a:lnTo>
                    <a:pt x="3714486" y="169577"/>
                  </a:lnTo>
                  <a:lnTo>
                    <a:pt x="3689891" y="133164"/>
                  </a:lnTo>
                  <a:lnTo>
                    <a:pt x="3660949" y="100282"/>
                  </a:lnTo>
                  <a:lnTo>
                    <a:pt x="3628067" y="71340"/>
                  </a:lnTo>
                  <a:lnTo>
                    <a:pt x="3591654" y="46745"/>
                  </a:lnTo>
                  <a:lnTo>
                    <a:pt x="3552116" y="26906"/>
                  </a:lnTo>
                  <a:lnTo>
                    <a:pt x="3509863" y="12230"/>
                  </a:lnTo>
                  <a:lnTo>
                    <a:pt x="3465301" y="3125"/>
                  </a:lnTo>
                  <a:lnTo>
                    <a:pt x="3418840" y="0"/>
                  </a:lnTo>
                  <a:close/>
                </a:path>
              </a:pathLst>
            </a:custGeom>
            <a:solidFill>
              <a:srgbClr val="ABC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1876" y="1452372"/>
              <a:ext cx="3761740" cy="2675890"/>
            </a:xfrm>
            <a:custGeom>
              <a:avLst/>
              <a:gdLst/>
              <a:ahLst/>
              <a:cxnLst/>
              <a:rect l="l" t="t" r="r" b="b"/>
              <a:pathLst>
                <a:path w="3761740" h="2675890">
                  <a:moveTo>
                    <a:pt x="0" y="342391"/>
                  </a:moveTo>
                  <a:lnTo>
                    <a:pt x="3125" y="295930"/>
                  </a:lnTo>
                  <a:lnTo>
                    <a:pt x="12231" y="251368"/>
                  </a:lnTo>
                  <a:lnTo>
                    <a:pt x="26907" y="209115"/>
                  </a:lnTo>
                  <a:lnTo>
                    <a:pt x="46748" y="169577"/>
                  </a:lnTo>
                  <a:lnTo>
                    <a:pt x="71343" y="133164"/>
                  </a:lnTo>
                  <a:lnTo>
                    <a:pt x="100287" y="100282"/>
                  </a:lnTo>
                  <a:lnTo>
                    <a:pt x="133169" y="71340"/>
                  </a:lnTo>
                  <a:lnTo>
                    <a:pt x="169583" y="46745"/>
                  </a:lnTo>
                  <a:lnTo>
                    <a:pt x="209120" y="26906"/>
                  </a:lnTo>
                  <a:lnTo>
                    <a:pt x="251373" y="12230"/>
                  </a:lnTo>
                  <a:lnTo>
                    <a:pt x="295933" y="3125"/>
                  </a:lnTo>
                  <a:lnTo>
                    <a:pt x="342392" y="0"/>
                  </a:lnTo>
                  <a:lnTo>
                    <a:pt x="2194052" y="0"/>
                  </a:lnTo>
                  <a:lnTo>
                    <a:pt x="3134360" y="0"/>
                  </a:lnTo>
                  <a:lnTo>
                    <a:pt x="3418840" y="0"/>
                  </a:lnTo>
                  <a:lnTo>
                    <a:pt x="3465301" y="3125"/>
                  </a:lnTo>
                  <a:lnTo>
                    <a:pt x="3509863" y="12230"/>
                  </a:lnTo>
                  <a:lnTo>
                    <a:pt x="3552116" y="26906"/>
                  </a:lnTo>
                  <a:lnTo>
                    <a:pt x="3591654" y="46745"/>
                  </a:lnTo>
                  <a:lnTo>
                    <a:pt x="3628067" y="71340"/>
                  </a:lnTo>
                  <a:lnTo>
                    <a:pt x="3660949" y="100282"/>
                  </a:lnTo>
                  <a:lnTo>
                    <a:pt x="3689891" y="133164"/>
                  </a:lnTo>
                  <a:lnTo>
                    <a:pt x="3714486" y="169577"/>
                  </a:lnTo>
                  <a:lnTo>
                    <a:pt x="3734325" y="209115"/>
                  </a:lnTo>
                  <a:lnTo>
                    <a:pt x="3749001" y="251368"/>
                  </a:lnTo>
                  <a:lnTo>
                    <a:pt x="3758106" y="295930"/>
                  </a:lnTo>
                  <a:lnTo>
                    <a:pt x="3761232" y="342391"/>
                  </a:lnTo>
                  <a:lnTo>
                    <a:pt x="3761232" y="1198372"/>
                  </a:lnTo>
                  <a:lnTo>
                    <a:pt x="3761232" y="1711960"/>
                  </a:lnTo>
                  <a:lnTo>
                    <a:pt x="3758106" y="1758421"/>
                  </a:lnTo>
                  <a:lnTo>
                    <a:pt x="3749001" y="1802983"/>
                  </a:lnTo>
                  <a:lnTo>
                    <a:pt x="3734325" y="1845236"/>
                  </a:lnTo>
                  <a:lnTo>
                    <a:pt x="3714486" y="1884774"/>
                  </a:lnTo>
                  <a:lnTo>
                    <a:pt x="3689891" y="1921187"/>
                  </a:lnTo>
                  <a:lnTo>
                    <a:pt x="3660949" y="1954069"/>
                  </a:lnTo>
                  <a:lnTo>
                    <a:pt x="3628067" y="1983011"/>
                  </a:lnTo>
                  <a:lnTo>
                    <a:pt x="3591654" y="2007606"/>
                  </a:lnTo>
                  <a:lnTo>
                    <a:pt x="3552116" y="2027445"/>
                  </a:lnTo>
                  <a:lnTo>
                    <a:pt x="3509863" y="2042121"/>
                  </a:lnTo>
                  <a:lnTo>
                    <a:pt x="3465301" y="2051226"/>
                  </a:lnTo>
                  <a:lnTo>
                    <a:pt x="3418840" y="2054352"/>
                  </a:lnTo>
                  <a:lnTo>
                    <a:pt x="3134360" y="2054352"/>
                  </a:lnTo>
                  <a:lnTo>
                    <a:pt x="2040763" y="2675890"/>
                  </a:lnTo>
                  <a:lnTo>
                    <a:pt x="2194052" y="2054352"/>
                  </a:lnTo>
                  <a:lnTo>
                    <a:pt x="342392" y="2054352"/>
                  </a:lnTo>
                  <a:lnTo>
                    <a:pt x="295933" y="2051226"/>
                  </a:lnTo>
                  <a:lnTo>
                    <a:pt x="251373" y="2042121"/>
                  </a:lnTo>
                  <a:lnTo>
                    <a:pt x="209120" y="2027445"/>
                  </a:lnTo>
                  <a:lnTo>
                    <a:pt x="169583" y="2007606"/>
                  </a:lnTo>
                  <a:lnTo>
                    <a:pt x="133169" y="1983011"/>
                  </a:lnTo>
                  <a:lnTo>
                    <a:pt x="100287" y="1954069"/>
                  </a:lnTo>
                  <a:lnTo>
                    <a:pt x="71343" y="1921187"/>
                  </a:lnTo>
                  <a:lnTo>
                    <a:pt x="46748" y="1884774"/>
                  </a:lnTo>
                  <a:lnTo>
                    <a:pt x="26907" y="1845236"/>
                  </a:lnTo>
                  <a:lnTo>
                    <a:pt x="12231" y="1802983"/>
                  </a:lnTo>
                  <a:lnTo>
                    <a:pt x="3125" y="1758421"/>
                  </a:lnTo>
                  <a:lnTo>
                    <a:pt x="0" y="1711960"/>
                  </a:lnTo>
                  <a:lnTo>
                    <a:pt x="0" y="1198372"/>
                  </a:lnTo>
                  <a:lnTo>
                    <a:pt x="0" y="342391"/>
                  </a:lnTo>
                  <a:close/>
                </a:path>
              </a:pathLst>
            </a:custGeom>
            <a:ln w="9143">
              <a:solidFill>
                <a:srgbClr val="619D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9160" y="1633728"/>
              <a:ext cx="6833616" cy="4514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9160" y="3371088"/>
              <a:ext cx="1207008" cy="10393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451847" y="5343143"/>
              <a:ext cx="1743710" cy="661670"/>
            </a:xfrm>
            <a:custGeom>
              <a:avLst/>
              <a:gdLst/>
              <a:ahLst/>
              <a:cxnLst/>
              <a:rect l="l" t="t" r="r" b="b"/>
              <a:pathLst>
                <a:path w="1743709" h="661670">
                  <a:moveTo>
                    <a:pt x="330707" y="0"/>
                  </a:moveTo>
                  <a:lnTo>
                    <a:pt x="0" y="330707"/>
                  </a:lnTo>
                  <a:lnTo>
                    <a:pt x="330707" y="661415"/>
                  </a:lnTo>
                  <a:lnTo>
                    <a:pt x="330707" y="496061"/>
                  </a:lnTo>
                  <a:lnTo>
                    <a:pt x="1743455" y="496061"/>
                  </a:lnTo>
                  <a:lnTo>
                    <a:pt x="1743455" y="165353"/>
                  </a:lnTo>
                  <a:lnTo>
                    <a:pt x="330707" y="165353"/>
                  </a:lnTo>
                  <a:lnTo>
                    <a:pt x="33070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51847" y="5343143"/>
              <a:ext cx="1743710" cy="661670"/>
            </a:xfrm>
            <a:custGeom>
              <a:avLst/>
              <a:gdLst/>
              <a:ahLst/>
              <a:cxnLst/>
              <a:rect l="l" t="t" r="r" b="b"/>
              <a:pathLst>
                <a:path w="1743709" h="661670">
                  <a:moveTo>
                    <a:pt x="0" y="330707"/>
                  </a:moveTo>
                  <a:lnTo>
                    <a:pt x="330707" y="0"/>
                  </a:lnTo>
                  <a:lnTo>
                    <a:pt x="330707" y="165353"/>
                  </a:lnTo>
                  <a:lnTo>
                    <a:pt x="1743455" y="165353"/>
                  </a:lnTo>
                  <a:lnTo>
                    <a:pt x="1743455" y="496061"/>
                  </a:lnTo>
                  <a:lnTo>
                    <a:pt x="330707" y="496061"/>
                  </a:lnTo>
                  <a:lnTo>
                    <a:pt x="330707" y="661415"/>
                  </a:lnTo>
                  <a:lnTo>
                    <a:pt x="0" y="330707"/>
                  </a:lnTo>
                  <a:close/>
                </a:path>
              </a:pathLst>
            </a:custGeom>
            <a:ln w="18288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36277" y="5461812"/>
            <a:ext cx="1144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Artificial</a:t>
            </a:r>
            <a:endParaRPr sz="2400">
              <a:latin typeface="Corbel"/>
              <a:cs typeface="Corbe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43072" y="3243072"/>
            <a:ext cx="6379845" cy="2926080"/>
            <a:chOff x="3243072" y="3243072"/>
            <a:chExt cx="6379845" cy="2926080"/>
          </a:xfrm>
        </p:grpSpPr>
        <p:sp>
          <p:nvSpPr>
            <p:cNvPr id="12" name="object 12"/>
            <p:cNvSpPr/>
            <p:nvPr/>
          </p:nvSpPr>
          <p:spPr>
            <a:xfrm>
              <a:off x="4600955" y="3262884"/>
              <a:ext cx="1316990" cy="1240790"/>
            </a:xfrm>
            <a:custGeom>
              <a:avLst/>
              <a:gdLst/>
              <a:ahLst/>
              <a:cxnLst/>
              <a:rect l="l" t="t" r="r" b="b"/>
              <a:pathLst>
                <a:path w="1316989" h="1240789">
                  <a:moveTo>
                    <a:pt x="0" y="620267"/>
                  </a:moveTo>
                  <a:lnTo>
                    <a:pt x="1805" y="573982"/>
                  </a:lnTo>
                  <a:lnTo>
                    <a:pt x="7138" y="528619"/>
                  </a:lnTo>
                  <a:lnTo>
                    <a:pt x="15870" y="484299"/>
                  </a:lnTo>
                  <a:lnTo>
                    <a:pt x="27875" y="441143"/>
                  </a:lnTo>
                  <a:lnTo>
                    <a:pt x="43024" y="399269"/>
                  </a:lnTo>
                  <a:lnTo>
                    <a:pt x="61191" y="358798"/>
                  </a:lnTo>
                  <a:lnTo>
                    <a:pt x="82248" y="319850"/>
                  </a:lnTo>
                  <a:lnTo>
                    <a:pt x="106068" y="282545"/>
                  </a:lnTo>
                  <a:lnTo>
                    <a:pt x="132524" y="247003"/>
                  </a:lnTo>
                  <a:lnTo>
                    <a:pt x="161488" y="213345"/>
                  </a:lnTo>
                  <a:lnTo>
                    <a:pt x="192833" y="181689"/>
                  </a:lnTo>
                  <a:lnTo>
                    <a:pt x="226432" y="152156"/>
                  </a:lnTo>
                  <a:lnTo>
                    <a:pt x="262157" y="124867"/>
                  </a:lnTo>
                  <a:lnTo>
                    <a:pt x="299882" y="99940"/>
                  </a:lnTo>
                  <a:lnTo>
                    <a:pt x="339478" y="77497"/>
                  </a:lnTo>
                  <a:lnTo>
                    <a:pt x="380819" y="57656"/>
                  </a:lnTo>
                  <a:lnTo>
                    <a:pt x="423776" y="40539"/>
                  </a:lnTo>
                  <a:lnTo>
                    <a:pt x="468224" y="26265"/>
                  </a:lnTo>
                  <a:lnTo>
                    <a:pt x="514034" y="14954"/>
                  </a:lnTo>
                  <a:lnTo>
                    <a:pt x="561080" y="6726"/>
                  </a:lnTo>
                  <a:lnTo>
                    <a:pt x="609233" y="1701"/>
                  </a:lnTo>
                  <a:lnTo>
                    <a:pt x="658368" y="0"/>
                  </a:lnTo>
                  <a:lnTo>
                    <a:pt x="707502" y="1701"/>
                  </a:lnTo>
                  <a:lnTo>
                    <a:pt x="755655" y="6726"/>
                  </a:lnTo>
                  <a:lnTo>
                    <a:pt x="802701" y="14954"/>
                  </a:lnTo>
                  <a:lnTo>
                    <a:pt x="848511" y="26265"/>
                  </a:lnTo>
                  <a:lnTo>
                    <a:pt x="892959" y="40539"/>
                  </a:lnTo>
                  <a:lnTo>
                    <a:pt x="935916" y="57656"/>
                  </a:lnTo>
                  <a:lnTo>
                    <a:pt x="977257" y="77497"/>
                  </a:lnTo>
                  <a:lnTo>
                    <a:pt x="1016853" y="99940"/>
                  </a:lnTo>
                  <a:lnTo>
                    <a:pt x="1054578" y="124867"/>
                  </a:lnTo>
                  <a:lnTo>
                    <a:pt x="1090303" y="152156"/>
                  </a:lnTo>
                  <a:lnTo>
                    <a:pt x="1123902" y="181689"/>
                  </a:lnTo>
                  <a:lnTo>
                    <a:pt x="1155247" y="213345"/>
                  </a:lnTo>
                  <a:lnTo>
                    <a:pt x="1184211" y="247003"/>
                  </a:lnTo>
                  <a:lnTo>
                    <a:pt x="1210667" y="282545"/>
                  </a:lnTo>
                  <a:lnTo>
                    <a:pt x="1234487" y="319850"/>
                  </a:lnTo>
                  <a:lnTo>
                    <a:pt x="1255544" y="358798"/>
                  </a:lnTo>
                  <a:lnTo>
                    <a:pt x="1273711" y="399269"/>
                  </a:lnTo>
                  <a:lnTo>
                    <a:pt x="1288860" y="441143"/>
                  </a:lnTo>
                  <a:lnTo>
                    <a:pt x="1300865" y="484299"/>
                  </a:lnTo>
                  <a:lnTo>
                    <a:pt x="1309597" y="528619"/>
                  </a:lnTo>
                  <a:lnTo>
                    <a:pt x="1314930" y="573982"/>
                  </a:lnTo>
                  <a:lnTo>
                    <a:pt x="1316736" y="620267"/>
                  </a:lnTo>
                  <a:lnTo>
                    <a:pt x="1314930" y="666553"/>
                  </a:lnTo>
                  <a:lnTo>
                    <a:pt x="1309597" y="711916"/>
                  </a:lnTo>
                  <a:lnTo>
                    <a:pt x="1300865" y="756236"/>
                  </a:lnTo>
                  <a:lnTo>
                    <a:pt x="1288860" y="799392"/>
                  </a:lnTo>
                  <a:lnTo>
                    <a:pt x="1273711" y="841266"/>
                  </a:lnTo>
                  <a:lnTo>
                    <a:pt x="1255544" y="881737"/>
                  </a:lnTo>
                  <a:lnTo>
                    <a:pt x="1234487" y="920685"/>
                  </a:lnTo>
                  <a:lnTo>
                    <a:pt x="1210667" y="957990"/>
                  </a:lnTo>
                  <a:lnTo>
                    <a:pt x="1184211" y="993532"/>
                  </a:lnTo>
                  <a:lnTo>
                    <a:pt x="1155247" y="1027190"/>
                  </a:lnTo>
                  <a:lnTo>
                    <a:pt x="1123902" y="1058846"/>
                  </a:lnTo>
                  <a:lnTo>
                    <a:pt x="1090303" y="1088379"/>
                  </a:lnTo>
                  <a:lnTo>
                    <a:pt x="1054578" y="1115668"/>
                  </a:lnTo>
                  <a:lnTo>
                    <a:pt x="1016853" y="1140595"/>
                  </a:lnTo>
                  <a:lnTo>
                    <a:pt x="977257" y="1163038"/>
                  </a:lnTo>
                  <a:lnTo>
                    <a:pt x="935916" y="1182879"/>
                  </a:lnTo>
                  <a:lnTo>
                    <a:pt x="892959" y="1199996"/>
                  </a:lnTo>
                  <a:lnTo>
                    <a:pt x="848511" y="1214270"/>
                  </a:lnTo>
                  <a:lnTo>
                    <a:pt x="802701" y="1225581"/>
                  </a:lnTo>
                  <a:lnTo>
                    <a:pt x="755655" y="1233809"/>
                  </a:lnTo>
                  <a:lnTo>
                    <a:pt x="707502" y="1238834"/>
                  </a:lnTo>
                  <a:lnTo>
                    <a:pt x="658368" y="1240535"/>
                  </a:lnTo>
                  <a:lnTo>
                    <a:pt x="609233" y="1238834"/>
                  </a:lnTo>
                  <a:lnTo>
                    <a:pt x="561080" y="1233809"/>
                  </a:lnTo>
                  <a:lnTo>
                    <a:pt x="514034" y="1225581"/>
                  </a:lnTo>
                  <a:lnTo>
                    <a:pt x="468224" y="1214270"/>
                  </a:lnTo>
                  <a:lnTo>
                    <a:pt x="423776" y="1199996"/>
                  </a:lnTo>
                  <a:lnTo>
                    <a:pt x="380819" y="1182879"/>
                  </a:lnTo>
                  <a:lnTo>
                    <a:pt x="339478" y="1163038"/>
                  </a:lnTo>
                  <a:lnTo>
                    <a:pt x="299882" y="1140595"/>
                  </a:lnTo>
                  <a:lnTo>
                    <a:pt x="262157" y="1115668"/>
                  </a:lnTo>
                  <a:lnTo>
                    <a:pt x="226432" y="1088379"/>
                  </a:lnTo>
                  <a:lnTo>
                    <a:pt x="192833" y="1058846"/>
                  </a:lnTo>
                  <a:lnTo>
                    <a:pt x="161488" y="1027190"/>
                  </a:lnTo>
                  <a:lnTo>
                    <a:pt x="132524" y="993532"/>
                  </a:lnTo>
                  <a:lnTo>
                    <a:pt x="106068" y="957990"/>
                  </a:lnTo>
                  <a:lnTo>
                    <a:pt x="82248" y="920685"/>
                  </a:lnTo>
                  <a:lnTo>
                    <a:pt x="61191" y="881737"/>
                  </a:lnTo>
                  <a:lnTo>
                    <a:pt x="43024" y="841266"/>
                  </a:lnTo>
                  <a:lnTo>
                    <a:pt x="27875" y="799392"/>
                  </a:lnTo>
                  <a:lnTo>
                    <a:pt x="15870" y="756236"/>
                  </a:lnTo>
                  <a:lnTo>
                    <a:pt x="7138" y="711916"/>
                  </a:lnTo>
                  <a:lnTo>
                    <a:pt x="1805" y="666553"/>
                  </a:lnTo>
                  <a:lnTo>
                    <a:pt x="0" y="620267"/>
                  </a:lnTo>
                  <a:close/>
                </a:path>
              </a:pathLst>
            </a:custGeom>
            <a:ln w="396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50707" y="5021579"/>
              <a:ext cx="1652270" cy="1127760"/>
            </a:xfrm>
            <a:custGeom>
              <a:avLst/>
              <a:gdLst/>
              <a:ahLst/>
              <a:cxnLst/>
              <a:rect l="l" t="t" r="r" b="b"/>
              <a:pathLst>
                <a:path w="1652270" h="1127760">
                  <a:moveTo>
                    <a:pt x="0" y="563880"/>
                  </a:moveTo>
                  <a:lnTo>
                    <a:pt x="1905" y="525275"/>
                  </a:lnTo>
                  <a:lnTo>
                    <a:pt x="7540" y="487368"/>
                  </a:lnTo>
                  <a:lnTo>
                    <a:pt x="16781" y="450243"/>
                  </a:lnTo>
                  <a:lnTo>
                    <a:pt x="29506" y="413984"/>
                  </a:lnTo>
                  <a:lnTo>
                    <a:pt x="45591" y="378675"/>
                  </a:lnTo>
                  <a:lnTo>
                    <a:pt x="64912" y="344400"/>
                  </a:lnTo>
                  <a:lnTo>
                    <a:pt x="87348" y="311242"/>
                  </a:lnTo>
                  <a:lnTo>
                    <a:pt x="112775" y="279287"/>
                  </a:lnTo>
                  <a:lnTo>
                    <a:pt x="141071" y="248617"/>
                  </a:lnTo>
                  <a:lnTo>
                    <a:pt x="172111" y="219317"/>
                  </a:lnTo>
                  <a:lnTo>
                    <a:pt x="205773" y="191471"/>
                  </a:lnTo>
                  <a:lnTo>
                    <a:pt x="241934" y="165163"/>
                  </a:lnTo>
                  <a:lnTo>
                    <a:pt x="280472" y="140477"/>
                  </a:lnTo>
                  <a:lnTo>
                    <a:pt x="321262" y="117497"/>
                  </a:lnTo>
                  <a:lnTo>
                    <a:pt x="364182" y="96306"/>
                  </a:lnTo>
                  <a:lnTo>
                    <a:pt x="409109" y="76990"/>
                  </a:lnTo>
                  <a:lnTo>
                    <a:pt x="455920" y="59631"/>
                  </a:lnTo>
                  <a:lnTo>
                    <a:pt x="504491" y="44315"/>
                  </a:lnTo>
                  <a:lnTo>
                    <a:pt x="554700" y="31124"/>
                  </a:lnTo>
                  <a:lnTo>
                    <a:pt x="606424" y="20143"/>
                  </a:lnTo>
                  <a:lnTo>
                    <a:pt x="659540" y="11456"/>
                  </a:lnTo>
                  <a:lnTo>
                    <a:pt x="713925" y="5147"/>
                  </a:lnTo>
                  <a:lnTo>
                    <a:pt x="769455" y="1300"/>
                  </a:lnTo>
                  <a:lnTo>
                    <a:pt x="826008" y="0"/>
                  </a:lnTo>
                  <a:lnTo>
                    <a:pt x="882560" y="1300"/>
                  </a:lnTo>
                  <a:lnTo>
                    <a:pt x="938090" y="5147"/>
                  </a:lnTo>
                  <a:lnTo>
                    <a:pt x="992475" y="11456"/>
                  </a:lnTo>
                  <a:lnTo>
                    <a:pt x="1045591" y="20143"/>
                  </a:lnTo>
                  <a:lnTo>
                    <a:pt x="1097315" y="31124"/>
                  </a:lnTo>
                  <a:lnTo>
                    <a:pt x="1147524" y="44315"/>
                  </a:lnTo>
                  <a:lnTo>
                    <a:pt x="1196095" y="59631"/>
                  </a:lnTo>
                  <a:lnTo>
                    <a:pt x="1242906" y="76990"/>
                  </a:lnTo>
                  <a:lnTo>
                    <a:pt x="1287833" y="96306"/>
                  </a:lnTo>
                  <a:lnTo>
                    <a:pt x="1330753" y="117497"/>
                  </a:lnTo>
                  <a:lnTo>
                    <a:pt x="1371543" y="140477"/>
                  </a:lnTo>
                  <a:lnTo>
                    <a:pt x="1410080" y="165163"/>
                  </a:lnTo>
                  <a:lnTo>
                    <a:pt x="1446242" y="191471"/>
                  </a:lnTo>
                  <a:lnTo>
                    <a:pt x="1479904" y="219317"/>
                  </a:lnTo>
                  <a:lnTo>
                    <a:pt x="1510944" y="248617"/>
                  </a:lnTo>
                  <a:lnTo>
                    <a:pt x="1539239" y="279287"/>
                  </a:lnTo>
                  <a:lnTo>
                    <a:pt x="1564667" y="311242"/>
                  </a:lnTo>
                  <a:lnTo>
                    <a:pt x="1587103" y="344400"/>
                  </a:lnTo>
                  <a:lnTo>
                    <a:pt x="1606424" y="378675"/>
                  </a:lnTo>
                  <a:lnTo>
                    <a:pt x="1622509" y="413984"/>
                  </a:lnTo>
                  <a:lnTo>
                    <a:pt x="1635234" y="450243"/>
                  </a:lnTo>
                  <a:lnTo>
                    <a:pt x="1644475" y="487368"/>
                  </a:lnTo>
                  <a:lnTo>
                    <a:pt x="1650110" y="525275"/>
                  </a:lnTo>
                  <a:lnTo>
                    <a:pt x="1652016" y="563880"/>
                  </a:lnTo>
                  <a:lnTo>
                    <a:pt x="1650110" y="602486"/>
                  </a:lnTo>
                  <a:lnTo>
                    <a:pt x="1644475" y="640393"/>
                  </a:lnTo>
                  <a:lnTo>
                    <a:pt x="1635234" y="677519"/>
                  </a:lnTo>
                  <a:lnTo>
                    <a:pt x="1622509" y="713779"/>
                  </a:lnTo>
                  <a:lnTo>
                    <a:pt x="1606424" y="749089"/>
                  </a:lnTo>
                  <a:lnTo>
                    <a:pt x="1587103" y="783365"/>
                  </a:lnTo>
                  <a:lnTo>
                    <a:pt x="1564667" y="816522"/>
                  </a:lnTo>
                  <a:lnTo>
                    <a:pt x="1539240" y="848478"/>
                  </a:lnTo>
                  <a:lnTo>
                    <a:pt x="1510944" y="879148"/>
                  </a:lnTo>
                  <a:lnTo>
                    <a:pt x="1479904" y="908447"/>
                  </a:lnTo>
                  <a:lnTo>
                    <a:pt x="1446242" y="936293"/>
                  </a:lnTo>
                  <a:lnTo>
                    <a:pt x="1410081" y="962601"/>
                  </a:lnTo>
                  <a:lnTo>
                    <a:pt x="1371543" y="987287"/>
                  </a:lnTo>
                  <a:lnTo>
                    <a:pt x="1330753" y="1010266"/>
                  </a:lnTo>
                  <a:lnTo>
                    <a:pt x="1287833" y="1031456"/>
                  </a:lnTo>
                  <a:lnTo>
                    <a:pt x="1242906" y="1050772"/>
                  </a:lnTo>
                  <a:lnTo>
                    <a:pt x="1196095" y="1068130"/>
                  </a:lnTo>
                  <a:lnTo>
                    <a:pt x="1147524" y="1083446"/>
                  </a:lnTo>
                  <a:lnTo>
                    <a:pt x="1097315" y="1096636"/>
                  </a:lnTo>
                  <a:lnTo>
                    <a:pt x="1045591" y="1107617"/>
                  </a:lnTo>
                  <a:lnTo>
                    <a:pt x="992475" y="1116303"/>
                  </a:lnTo>
                  <a:lnTo>
                    <a:pt x="938090" y="1122612"/>
                  </a:lnTo>
                  <a:lnTo>
                    <a:pt x="882560" y="1126459"/>
                  </a:lnTo>
                  <a:lnTo>
                    <a:pt x="826008" y="1127760"/>
                  </a:lnTo>
                  <a:lnTo>
                    <a:pt x="769455" y="1126459"/>
                  </a:lnTo>
                  <a:lnTo>
                    <a:pt x="713925" y="1122612"/>
                  </a:lnTo>
                  <a:lnTo>
                    <a:pt x="659540" y="1116303"/>
                  </a:lnTo>
                  <a:lnTo>
                    <a:pt x="606425" y="1107617"/>
                  </a:lnTo>
                  <a:lnTo>
                    <a:pt x="554700" y="1096636"/>
                  </a:lnTo>
                  <a:lnTo>
                    <a:pt x="504491" y="1083446"/>
                  </a:lnTo>
                  <a:lnTo>
                    <a:pt x="455920" y="1068130"/>
                  </a:lnTo>
                  <a:lnTo>
                    <a:pt x="409109" y="1050772"/>
                  </a:lnTo>
                  <a:lnTo>
                    <a:pt x="364182" y="1031456"/>
                  </a:lnTo>
                  <a:lnTo>
                    <a:pt x="321262" y="1010266"/>
                  </a:lnTo>
                  <a:lnTo>
                    <a:pt x="280472" y="987287"/>
                  </a:lnTo>
                  <a:lnTo>
                    <a:pt x="241935" y="962601"/>
                  </a:lnTo>
                  <a:lnTo>
                    <a:pt x="205773" y="936293"/>
                  </a:lnTo>
                  <a:lnTo>
                    <a:pt x="172111" y="908447"/>
                  </a:lnTo>
                  <a:lnTo>
                    <a:pt x="141071" y="879148"/>
                  </a:lnTo>
                  <a:lnTo>
                    <a:pt x="112776" y="848478"/>
                  </a:lnTo>
                  <a:lnTo>
                    <a:pt x="87348" y="816522"/>
                  </a:lnTo>
                  <a:lnTo>
                    <a:pt x="64912" y="783365"/>
                  </a:lnTo>
                  <a:lnTo>
                    <a:pt x="45591" y="749089"/>
                  </a:lnTo>
                  <a:lnTo>
                    <a:pt x="29506" y="713779"/>
                  </a:lnTo>
                  <a:lnTo>
                    <a:pt x="16781" y="677519"/>
                  </a:lnTo>
                  <a:lnTo>
                    <a:pt x="7540" y="640393"/>
                  </a:lnTo>
                  <a:lnTo>
                    <a:pt x="1905" y="602486"/>
                  </a:lnTo>
                  <a:lnTo>
                    <a:pt x="0" y="563880"/>
                  </a:lnTo>
                  <a:close/>
                </a:path>
              </a:pathLst>
            </a:custGeom>
            <a:ln w="3962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52216" y="3745991"/>
              <a:ext cx="1554480" cy="582295"/>
            </a:xfrm>
            <a:custGeom>
              <a:avLst/>
              <a:gdLst/>
              <a:ahLst/>
              <a:cxnLst/>
              <a:rect l="l" t="t" r="r" b="b"/>
              <a:pathLst>
                <a:path w="1554479" h="582295">
                  <a:moveTo>
                    <a:pt x="1263396" y="0"/>
                  </a:moveTo>
                  <a:lnTo>
                    <a:pt x="1263396" y="145541"/>
                  </a:lnTo>
                  <a:lnTo>
                    <a:pt x="0" y="145541"/>
                  </a:lnTo>
                  <a:lnTo>
                    <a:pt x="0" y="436625"/>
                  </a:lnTo>
                  <a:lnTo>
                    <a:pt x="1263396" y="436625"/>
                  </a:lnTo>
                  <a:lnTo>
                    <a:pt x="1263396" y="582167"/>
                  </a:lnTo>
                  <a:lnTo>
                    <a:pt x="1554480" y="291083"/>
                  </a:lnTo>
                  <a:lnTo>
                    <a:pt x="126339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2216" y="3745991"/>
              <a:ext cx="1554480" cy="582295"/>
            </a:xfrm>
            <a:custGeom>
              <a:avLst/>
              <a:gdLst/>
              <a:ahLst/>
              <a:cxnLst/>
              <a:rect l="l" t="t" r="r" b="b"/>
              <a:pathLst>
                <a:path w="1554479" h="582295">
                  <a:moveTo>
                    <a:pt x="0" y="145541"/>
                  </a:moveTo>
                  <a:lnTo>
                    <a:pt x="1263396" y="145541"/>
                  </a:lnTo>
                  <a:lnTo>
                    <a:pt x="1263396" y="0"/>
                  </a:lnTo>
                  <a:lnTo>
                    <a:pt x="1554480" y="291083"/>
                  </a:lnTo>
                  <a:lnTo>
                    <a:pt x="1263396" y="582167"/>
                  </a:lnTo>
                  <a:lnTo>
                    <a:pt x="1263396" y="436625"/>
                  </a:lnTo>
                  <a:lnTo>
                    <a:pt x="0" y="436625"/>
                  </a:lnTo>
                  <a:lnTo>
                    <a:pt x="0" y="145541"/>
                  </a:lnTo>
                  <a:close/>
                </a:path>
              </a:pathLst>
            </a:custGeom>
            <a:ln w="18288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69975" y="1545463"/>
            <a:ext cx="3500120" cy="2670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4205" indent="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Rounded MT Bold"/>
                <a:cs typeface="Arial Rounded MT Bold"/>
              </a:rPr>
              <a:t>El </a:t>
            </a:r>
            <a:r>
              <a:rPr sz="2400" spc="-5" dirty="0">
                <a:latin typeface="Arial Rounded MT Bold"/>
                <a:cs typeface="Arial Rounded MT Bold"/>
              </a:rPr>
              <a:t>sonido puede </a:t>
            </a:r>
            <a:r>
              <a:rPr sz="2400" dirty="0">
                <a:latin typeface="Arial Rounded MT Bold"/>
                <a:cs typeface="Arial Rounded MT Bold"/>
              </a:rPr>
              <a:t> </a:t>
            </a:r>
            <a:r>
              <a:rPr sz="2400" spc="-25" dirty="0">
                <a:latin typeface="Arial Rounded MT Bold"/>
                <a:cs typeface="Arial Rounded MT Bold"/>
              </a:rPr>
              <a:t>provenir </a:t>
            </a:r>
            <a:r>
              <a:rPr sz="2400" dirty="0">
                <a:latin typeface="Arial Rounded MT Bold"/>
                <a:cs typeface="Arial Rounded MT Bold"/>
              </a:rPr>
              <a:t>de </a:t>
            </a:r>
            <a:r>
              <a:rPr sz="2400" spc="-15" dirty="0">
                <a:latin typeface="Arial Rounded MT Bold"/>
                <a:cs typeface="Arial Rounded MT Bold"/>
              </a:rPr>
              <a:t>fuentes </a:t>
            </a:r>
            <a:r>
              <a:rPr sz="2400" spc="-585" dirty="0">
                <a:latin typeface="Arial Rounded MT Bold"/>
                <a:cs typeface="Arial Rounded MT Bold"/>
              </a:rPr>
              <a:t> </a:t>
            </a:r>
            <a:r>
              <a:rPr sz="2400" spc="-25" dirty="0">
                <a:solidFill>
                  <a:srgbClr val="CD29C1"/>
                </a:solidFill>
                <a:latin typeface="Arial Rounded MT Bold"/>
                <a:cs typeface="Arial Rounded MT Bold"/>
              </a:rPr>
              <a:t>naturales</a:t>
            </a:r>
            <a:r>
              <a:rPr sz="2400" spc="45" dirty="0">
                <a:solidFill>
                  <a:srgbClr val="CD29C1"/>
                </a:solidFill>
                <a:latin typeface="Arial Rounded MT Bold"/>
                <a:cs typeface="Arial Rounded MT Bold"/>
              </a:rPr>
              <a:t> </a:t>
            </a:r>
            <a:r>
              <a:rPr sz="2400" spc="-10" dirty="0">
                <a:latin typeface="Arial Rounded MT Bold"/>
                <a:cs typeface="Arial Rounded MT Bold"/>
              </a:rPr>
              <a:t>como</a:t>
            </a:r>
            <a:r>
              <a:rPr sz="2400" spc="20" dirty="0">
                <a:latin typeface="Arial Rounded MT Bold"/>
                <a:cs typeface="Arial Rounded MT Bold"/>
              </a:rPr>
              <a:t> </a:t>
            </a:r>
            <a:r>
              <a:rPr sz="2400" spc="-10" dirty="0">
                <a:latin typeface="Arial Rounded MT Bold"/>
                <a:cs typeface="Arial Rounded MT Bold"/>
              </a:rPr>
              <a:t>el </a:t>
            </a:r>
            <a:r>
              <a:rPr sz="2400" spc="-5" dirty="0">
                <a:latin typeface="Arial Rounded MT Bold"/>
                <a:cs typeface="Arial Rounded MT Bold"/>
              </a:rPr>
              <a:t> </a:t>
            </a:r>
            <a:r>
              <a:rPr sz="2400" spc="-20" dirty="0">
                <a:latin typeface="Arial Rounded MT Bold"/>
                <a:cs typeface="Arial Rounded MT Bold"/>
              </a:rPr>
              <a:t>pájaro </a:t>
            </a:r>
            <a:r>
              <a:rPr sz="2400" dirty="0">
                <a:latin typeface="Arial Rounded MT Bold"/>
                <a:cs typeface="Arial Rounded MT Bold"/>
              </a:rPr>
              <a:t>o </a:t>
            </a:r>
            <a:r>
              <a:rPr sz="2400" spc="-5" dirty="0">
                <a:solidFill>
                  <a:srgbClr val="CD29C1"/>
                </a:solidFill>
                <a:latin typeface="Arial Rounded MT Bold"/>
                <a:cs typeface="Arial Rounded MT Bold"/>
              </a:rPr>
              <a:t>artificiales </a:t>
            </a:r>
            <a:r>
              <a:rPr sz="2400" spc="-585" dirty="0">
                <a:solidFill>
                  <a:srgbClr val="CD29C1"/>
                </a:solidFill>
                <a:latin typeface="Arial Rounded MT Bold"/>
                <a:cs typeface="Arial Rounded MT Bold"/>
              </a:rPr>
              <a:t> </a:t>
            </a:r>
            <a:r>
              <a:rPr sz="2400" spc="-10" dirty="0">
                <a:latin typeface="Arial Rounded MT Bold"/>
                <a:cs typeface="Arial Rounded MT Bold"/>
              </a:rPr>
              <a:t>como</a:t>
            </a:r>
            <a:r>
              <a:rPr sz="2400" spc="25" dirty="0">
                <a:latin typeface="Arial Rounded MT Bold"/>
                <a:cs typeface="Arial Rounded MT Bold"/>
              </a:rPr>
              <a:t> </a:t>
            </a:r>
            <a:r>
              <a:rPr sz="2400" spc="-5" dirty="0">
                <a:latin typeface="Arial Rounded MT Bold"/>
                <a:cs typeface="Arial Rounded MT Bold"/>
              </a:rPr>
              <a:t>el</a:t>
            </a:r>
            <a:r>
              <a:rPr sz="2400" spc="-20" dirty="0">
                <a:latin typeface="Arial Rounded MT Bold"/>
                <a:cs typeface="Arial Rounded MT Bold"/>
              </a:rPr>
              <a:t> </a:t>
            </a:r>
            <a:r>
              <a:rPr sz="2400" spc="-35" dirty="0">
                <a:latin typeface="Arial Rounded MT Bold"/>
                <a:cs typeface="Arial Rounded MT Bold"/>
              </a:rPr>
              <a:t>auto.</a:t>
            </a:r>
            <a:endParaRPr sz="2400" dirty="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 dirty="0">
              <a:latin typeface="Arial Rounded MT Bold"/>
              <a:cs typeface="Arial Rounded MT Bold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orbel"/>
                <a:cs typeface="Corbel"/>
              </a:rPr>
              <a:t>Natural</a:t>
            </a:r>
            <a:endParaRPr sz="2400" dirty="0">
              <a:latin typeface="Corbel"/>
              <a:cs typeface="Corbe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623" y="3745991"/>
            <a:ext cx="3377184" cy="2874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800" y="1094417"/>
            <a:ext cx="9668510" cy="5316220"/>
            <a:chOff x="1118616" y="1307591"/>
            <a:chExt cx="9668510" cy="5316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616" y="1307591"/>
              <a:ext cx="9668256" cy="5315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8112" y="2029968"/>
              <a:ext cx="8577072" cy="18653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2111" y="371856"/>
            <a:ext cx="5827776" cy="7040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1407" y="4282440"/>
            <a:ext cx="2118360" cy="11551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94374" y="4132707"/>
            <a:ext cx="1274064" cy="126796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5007" y="4062984"/>
            <a:ext cx="1676400" cy="15514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3103" y="1307591"/>
            <a:ext cx="9573895" cy="5233670"/>
            <a:chOff x="1213103" y="1307591"/>
            <a:chExt cx="9573895" cy="5233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3" y="1307591"/>
              <a:ext cx="9573768" cy="52334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0031" y="1859279"/>
              <a:ext cx="8186928" cy="237744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1088" y="460248"/>
            <a:ext cx="5449823" cy="7132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1679" y="4367784"/>
            <a:ext cx="2718816" cy="16794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3896" y="4334255"/>
            <a:ext cx="1664207" cy="149961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80831" y="4334255"/>
            <a:ext cx="1551431" cy="16794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3808" y="1755648"/>
            <a:ext cx="222885" cy="976630"/>
          </a:xfrm>
          <a:custGeom>
            <a:avLst/>
            <a:gdLst/>
            <a:ahLst/>
            <a:cxnLst/>
            <a:rect l="l" t="t" r="r" b="b"/>
            <a:pathLst>
              <a:path w="222885" h="976630">
                <a:moveTo>
                  <a:pt x="222884" y="0"/>
                </a:moveTo>
                <a:lnTo>
                  <a:pt x="222884" y="976502"/>
                </a:lnTo>
                <a:lnTo>
                  <a:pt x="0" y="976502"/>
                </a:lnTo>
              </a:path>
            </a:pathLst>
          </a:custGeom>
          <a:ln w="18288">
            <a:solidFill>
              <a:srgbClr val="29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86471" y="4760976"/>
            <a:ext cx="83820" cy="987425"/>
          </a:xfrm>
          <a:custGeom>
            <a:avLst/>
            <a:gdLst/>
            <a:ahLst/>
            <a:cxnLst/>
            <a:rect l="l" t="t" r="r" b="b"/>
            <a:pathLst>
              <a:path w="83820" h="987425">
                <a:moveTo>
                  <a:pt x="0" y="0"/>
                </a:moveTo>
                <a:lnTo>
                  <a:pt x="0" y="986967"/>
                </a:lnTo>
                <a:lnTo>
                  <a:pt x="83693" y="986967"/>
                </a:lnTo>
              </a:path>
            </a:pathLst>
          </a:custGeom>
          <a:ln w="18288">
            <a:solidFill>
              <a:srgbClr val="7E8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9359" y="1755648"/>
            <a:ext cx="2625725" cy="1942464"/>
          </a:xfrm>
          <a:custGeom>
            <a:avLst/>
            <a:gdLst/>
            <a:ahLst/>
            <a:cxnLst/>
            <a:rect l="l" t="t" r="r" b="b"/>
            <a:pathLst>
              <a:path w="2625725" h="1942464">
                <a:moveTo>
                  <a:pt x="0" y="0"/>
                </a:moveTo>
                <a:lnTo>
                  <a:pt x="0" y="1719452"/>
                </a:lnTo>
                <a:lnTo>
                  <a:pt x="2625216" y="1719452"/>
                </a:lnTo>
                <a:lnTo>
                  <a:pt x="2625216" y="1942338"/>
                </a:lnTo>
              </a:path>
            </a:pathLst>
          </a:custGeom>
          <a:ln w="18288">
            <a:solidFill>
              <a:srgbClr val="29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0488" y="4748784"/>
            <a:ext cx="143510" cy="1000125"/>
          </a:xfrm>
          <a:custGeom>
            <a:avLst/>
            <a:gdLst/>
            <a:ahLst/>
            <a:cxnLst/>
            <a:rect l="l" t="t" r="r" b="b"/>
            <a:pathLst>
              <a:path w="143510" h="1000125">
                <a:moveTo>
                  <a:pt x="0" y="0"/>
                </a:moveTo>
                <a:lnTo>
                  <a:pt x="0" y="999871"/>
                </a:lnTo>
                <a:lnTo>
                  <a:pt x="143001" y="999871"/>
                </a:lnTo>
              </a:path>
            </a:pathLst>
          </a:custGeom>
          <a:ln w="18288">
            <a:solidFill>
              <a:srgbClr val="7E8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761168" y="685736"/>
            <a:ext cx="4322445" cy="3011170"/>
            <a:chOff x="3761168" y="685736"/>
            <a:chExt cx="4322445" cy="3011170"/>
          </a:xfrm>
        </p:grpSpPr>
        <p:sp>
          <p:nvSpPr>
            <p:cNvPr id="7" name="object 7"/>
            <p:cNvSpPr/>
            <p:nvPr/>
          </p:nvSpPr>
          <p:spPr>
            <a:xfrm>
              <a:off x="3770375" y="1755648"/>
              <a:ext cx="2536825" cy="1932305"/>
            </a:xfrm>
            <a:custGeom>
              <a:avLst/>
              <a:gdLst/>
              <a:ahLst/>
              <a:cxnLst/>
              <a:rect l="l" t="t" r="r" b="b"/>
              <a:pathLst>
                <a:path w="2536825" h="1932304">
                  <a:moveTo>
                    <a:pt x="2536444" y="0"/>
                  </a:moveTo>
                  <a:lnTo>
                    <a:pt x="2536444" y="1708912"/>
                  </a:lnTo>
                  <a:lnTo>
                    <a:pt x="0" y="1708912"/>
                  </a:lnTo>
                  <a:lnTo>
                    <a:pt x="0" y="1931796"/>
                  </a:lnTo>
                </a:path>
              </a:pathLst>
            </a:custGeom>
            <a:ln w="18288">
              <a:solidFill>
                <a:srgbClr val="297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1519" y="694943"/>
              <a:ext cx="3533140" cy="1061085"/>
            </a:xfrm>
            <a:custGeom>
              <a:avLst/>
              <a:gdLst/>
              <a:ahLst/>
              <a:cxnLst/>
              <a:rect l="l" t="t" r="r" b="b"/>
              <a:pathLst>
                <a:path w="3533140" h="1061085">
                  <a:moveTo>
                    <a:pt x="3532631" y="0"/>
                  </a:moveTo>
                  <a:lnTo>
                    <a:pt x="0" y="0"/>
                  </a:lnTo>
                  <a:lnTo>
                    <a:pt x="0" y="1060703"/>
                  </a:lnTo>
                  <a:lnTo>
                    <a:pt x="3532631" y="1060703"/>
                  </a:lnTo>
                  <a:lnTo>
                    <a:pt x="35326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41519" y="694943"/>
              <a:ext cx="3533140" cy="1061085"/>
            </a:xfrm>
            <a:custGeom>
              <a:avLst/>
              <a:gdLst/>
              <a:ahLst/>
              <a:cxnLst/>
              <a:rect l="l" t="t" r="r" b="b"/>
              <a:pathLst>
                <a:path w="3533140" h="1061085">
                  <a:moveTo>
                    <a:pt x="0" y="1060703"/>
                  </a:moveTo>
                  <a:lnTo>
                    <a:pt x="3532631" y="1060703"/>
                  </a:lnTo>
                  <a:lnTo>
                    <a:pt x="3532631" y="0"/>
                  </a:lnTo>
                  <a:lnTo>
                    <a:pt x="0" y="0"/>
                  </a:lnTo>
                  <a:lnTo>
                    <a:pt x="0" y="1060703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67376" y="859612"/>
            <a:ext cx="228663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El</a:t>
            </a:r>
            <a:r>
              <a:rPr sz="4000" spc="-7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spc="5" dirty="0">
                <a:solidFill>
                  <a:srgbClr val="FFFFFF"/>
                </a:solidFill>
                <a:latin typeface="Arial Rounded MT Bold"/>
                <a:cs typeface="Arial Rounded MT Bold"/>
              </a:rPr>
              <a:t>sonido</a:t>
            </a:r>
            <a:endParaRPr sz="4000">
              <a:latin typeface="Arial Rounded MT Bold"/>
              <a:cs typeface="Arial Rounded MT Bol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23808" y="3678872"/>
            <a:ext cx="3496310" cy="1141095"/>
            <a:chOff x="2023808" y="3678872"/>
            <a:chExt cx="3496310" cy="1141095"/>
          </a:xfrm>
        </p:grpSpPr>
        <p:sp>
          <p:nvSpPr>
            <p:cNvPr id="12" name="object 12"/>
            <p:cNvSpPr/>
            <p:nvPr/>
          </p:nvSpPr>
          <p:spPr>
            <a:xfrm>
              <a:off x="2033015" y="3688079"/>
              <a:ext cx="3477895" cy="1061085"/>
            </a:xfrm>
            <a:custGeom>
              <a:avLst/>
              <a:gdLst/>
              <a:ahLst/>
              <a:cxnLst/>
              <a:rect l="l" t="t" r="r" b="b"/>
              <a:pathLst>
                <a:path w="3477895" h="1061085">
                  <a:moveTo>
                    <a:pt x="3477767" y="0"/>
                  </a:moveTo>
                  <a:lnTo>
                    <a:pt x="0" y="0"/>
                  </a:lnTo>
                  <a:lnTo>
                    <a:pt x="0" y="1060704"/>
                  </a:lnTo>
                  <a:lnTo>
                    <a:pt x="3477767" y="1060704"/>
                  </a:lnTo>
                  <a:lnTo>
                    <a:pt x="347776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33015" y="3688079"/>
              <a:ext cx="3477895" cy="1061085"/>
            </a:xfrm>
            <a:custGeom>
              <a:avLst/>
              <a:gdLst/>
              <a:ahLst/>
              <a:cxnLst/>
              <a:rect l="l" t="t" r="r" b="b"/>
              <a:pathLst>
                <a:path w="3477895" h="1061085">
                  <a:moveTo>
                    <a:pt x="0" y="1060704"/>
                  </a:moveTo>
                  <a:lnTo>
                    <a:pt x="3477767" y="1060704"/>
                  </a:lnTo>
                  <a:lnTo>
                    <a:pt x="3477767" y="0"/>
                  </a:lnTo>
                  <a:lnTo>
                    <a:pt x="0" y="0"/>
                  </a:lnTo>
                  <a:lnTo>
                    <a:pt x="0" y="1060704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7711" y="3733799"/>
              <a:ext cx="3039617" cy="108585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033016" y="3697985"/>
            <a:ext cx="3477895" cy="105092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340"/>
              </a:spcBef>
            </a:pPr>
            <a:r>
              <a:rPr sz="40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Naturales</a:t>
            </a:r>
            <a:endParaRPr sz="4000">
              <a:latin typeface="Arial Rounded MT Bold"/>
              <a:cs typeface="Arial Rounded MT Bold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81072" y="5138928"/>
            <a:ext cx="3561079" cy="1149350"/>
            <a:chOff x="2481072" y="5138928"/>
            <a:chExt cx="3561079" cy="1149350"/>
          </a:xfrm>
        </p:grpSpPr>
        <p:sp>
          <p:nvSpPr>
            <p:cNvPr id="17" name="object 17"/>
            <p:cNvSpPr/>
            <p:nvPr/>
          </p:nvSpPr>
          <p:spPr>
            <a:xfrm>
              <a:off x="2523744" y="5218176"/>
              <a:ext cx="3374390" cy="1061085"/>
            </a:xfrm>
            <a:custGeom>
              <a:avLst/>
              <a:gdLst/>
              <a:ahLst/>
              <a:cxnLst/>
              <a:rect l="l" t="t" r="r" b="b"/>
              <a:pathLst>
                <a:path w="3374390" h="1061085">
                  <a:moveTo>
                    <a:pt x="3374135" y="0"/>
                  </a:moveTo>
                  <a:lnTo>
                    <a:pt x="0" y="0"/>
                  </a:lnTo>
                  <a:lnTo>
                    <a:pt x="0" y="1060704"/>
                  </a:lnTo>
                  <a:lnTo>
                    <a:pt x="3374135" y="1060704"/>
                  </a:lnTo>
                  <a:lnTo>
                    <a:pt x="337413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23744" y="5218176"/>
              <a:ext cx="3374390" cy="1061085"/>
            </a:xfrm>
            <a:custGeom>
              <a:avLst/>
              <a:gdLst/>
              <a:ahLst/>
              <a:cxnLst/>
              <a:rect l="l" t="t" r="r" b="b"/>
              <a:pathLst>
                <a:path w="3374390" h="1061085">
                  <a:moveTo>
                    <a:pt x="0" y="1060704"/>
                  </a:moveTo>
                  <a:lnTo>
                    <a:pt x="3374135" y="1060704"/>
                  </a:lnTo>
                  <a:lnTo>
                    <a:pt x="3374135" y="0"/>
                  </a:lnTo>
                  <a:lnTo>
                    <a:pt x="0" y="0"/>
                  </a:lnTo>
                  <a:lnTo>
                    <a:pt x="0" y="1060704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20" y="5138928"/>
              <a:ext cx="3399281" cy="6591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1072" y="5455920"/>
              <a:ext cx="3560826" cy="65913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654300" y="5209997"/>
            <a:ext cx="3112770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ts val="269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Lluvia,</a:t>
            </a:r>
            <a:r>
              <a:rPr sz="2400" spc="2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 Rounded MT Bold"/>
                <a:cs typeface="Arial Rounded MT Bold"/>
              </a:rPr>
              <a:t>mar,</a:t>
            </a:r>
            <a:r>
              <a:rPr sz="2400" spc="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sonidos</a:t>
            </a:r>
            <a:endParaRPr sz="2400">
              <a:latin typeface="Arial Rounded MT Bold"/>
              <a:cs typeface="Arial Rounded MT Bold"/>
            </a:endParaRPr>
          </a:p>
          <a:p>
            <a:pPr marL="12700">
              <a:lnSpc>
                <a:spcPts val="2690"/>
              </a:lnSpc>
            </a:pP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de</a:t>
            </a:r>
            <a:r>
              <a:rPr sz="2400" spc="-5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animales,</a:t>
            </a:r>
            <a:r>
              <a:rPr sz="2400" spc="2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sonidos</a:t>
            </a:r>
            <a:endParaRPr sz="2400">
              <a:latin typeface="Arial Rounded MT Bold"/>
              <a:cs typeface="Arial Rounded MT Bold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0360" y="5772911"/>
            <a:ext cx="2679954" cy="65913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053588" y="5844336"/>
            <a:ext cx="2311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del</a:t>
            </a:r>
            <a:r>
              <a:rPr sz="24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cuerpo,</a:t>
            </a:r>
            <a:r>
              <a:rPr sz="24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etc.</a:t>
            </a:r>
            <a:endParaRPr sz="2400">
              <a:latin typeface="Arial Rounded MT Bold"/>
              <a:cs typeface="Arial Rounded MT Bold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42047" y="3688079"/>
            <a:ext cx="3383280" cy="114376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579614" y="3864686"/>
            <a:ext cx="270573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000" spc="35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ti</a:t>
            </a:r>
            <a:r>
              <a:rPr sz="4000" spc="40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</a:t>
            </a:r>
            <a:r>
              <a:rPr sz="40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</a:t>
            </a:r>
            <a:r>
              <a:rPr sz="40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l</a:t>
            </a:r>
            <a:r>
              <a:rPr sz="40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000" spc="5" dirty="0">
                <a:solidFill>
                  <a:srgbClr val="FFFFFF"/>
                </a:solidFill>
                <a:latin typeface="Arial Rounded MT Bold"/>
                <a:cs typeface="Arial Rounded MT Bold"/>
              </a:rPr>
              <a:t>s</a:t>
            </a:r>
            <a:endParaRPr sz="4000">
              <a:latin typeface="Arial Rounded MT Bold"/>
              <a:cs typeface="Arial Rounded MT Bold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662608" y="5135879"/>
            <a:ext cx="3591560" cy="1149350"/>
            <a:chOff x="7662608" y="5135879"/>
            <a:chExt cx="3591560" cy="1149350"/>
          </a:xfrm>
        </p:grpSpPr>
        <p:sp>
          <p:nvSpPr>
            <p:cNvPr id="27" name="object 27"/>
            <p:cNvSpPr/>
            <p:nvPr/>
          </p:nvSpPr>
          <p:spPr>
            <a:xfrm>
              <a:off x="7671815" y="5215127"/>
              <a:ext cx="3505200" cy="1061085"/>
            </a:xfrm>
            <a:custGeom>
              <a:avLst/>
              <a:gdLst/>
              <a:ahLst/>
              <a:cxnLst/>
              <a:rect l="l" t="t" r="r" b="b"/>
              <a:pathLst>
                <a:path w="3505200" h="1061085">
                  <a:moveTo>
                    <a:pt x="3505200" y="0"/>
                  </a:moveTo>
                  <a:lnTo>
                    <a:pt x="0" y="0"/>
                  </a:lnTo>
                  <a:lnTo>
                    <a:pt x="0" y="1060704"/>
                  </a:lnTo>
                  <a:lnTo>
                    <a:pt x="3505200" y="1060704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71815" y="5215127"/>
              <a:ext cx="3505200" cy="1061085"/>
            </a:xfrm>
            <a:custGeom>
              <a:avLst/>
              <a:gdLst/>
              <a:ahLst/>
              <a:cxnLst/>
              <a:rect l="l" t="t" r="r" b="b"/>
              <a:pathLst>
                <a:path w="3505200" h="1061085">
                  <a:moveTo>
                    <a:pt x="0" y="1060704"/>
                  </a:moveTo>
                  <a:lnTo>
                    <a:pt x="3505200" y="1060704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1060704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2295" y="5135879"/>
              <a:ext cx="3551682" cy="6591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27263" y="5452871"/>
              <a:ext cx="3304794" cy="65913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7876793" y="5208270"/>
            <a:ext cx="3101975" cy="7086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37795" marR="5080" indent="-125730">
              <a:lnSpc>
                <a:spcPts val="2500"/>
              </a:lnSpc>
              <a:spcBef>
                <a:spcPts val="500"/>
              </a:spcBef>
            </a:pPr>
            <a:r>
              <a:rPr sz="24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Teléfonos,</a:t>
            </a:r>
            <a:r>
              <a:rPr sz="24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vehículos, </a:t>
            </a:r>
            <a:r>
              <a:rPr sz="2400" spc="-58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electrodomésticos,</a:t>
            </a:r>
            <a:endParaRPr sz="2400">
              <a:latin typeface="Arial Rounded MT Bold"/>
              <a:cs typeface="Arial Rounded MT Bold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12607" y="5769864"/>
            <a:ext cx="3121913" cy="65913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8087359" y="5841898"/>
            <a:ext cx="26752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instrumentos,</a:t>
            </a:r>
            <a:r>
              <a:rPr sz="2400" spc="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etc.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66088" y="2200655"/>
            <a:ext cx="4617720" cy="1061085"/>
          </a:xfrm>
          <a:custGeom>
            <a:avLst/>
            <a:gdLst/>
            <a:ahLst/>
            <a:cxnLst/>
            <a:rect l="l" t="t" r="r" b="b"/>
            <a:pathLst>
              <a:path w="4617720" h="1061085">
                <a:moveTo>
                  <a:pt x="4617720" y="0"/>
                </a:moveTo>
                <a:lnTo>
                  <a:pt x="0" y="0"/>
                </a:lnTo>
                <a:lnTo>
                  <a:pt x="0" y="1060703"/>
                </a:lnTo>
                <a:lnTo>
                  <a:pt x="4617720" y="1060703"/>
                </a:lnTo>
                <a:lnTo>
                  <a:pt x="461772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466088" y="2200655"/>
            <a:ext cx="4617720" cy="1061085"/>
          </a:xfrm>
          <a:prstGeom prst="rect">
            <a:avLst/>
          </a:prstGeom>
          <a:ln w="18288">
            <a:solidFill>
              <a:srgbClr val="E7E7E7"/>
            </a:solidFill>
          </a:ln>
        </p:spPr>
        <p:txBody>
          <a:bodyPr vert="horz" wrap="square" lIns="0" tIns="213995" rIns="0" bIns="0" rtlCol="0">
            <a:spAutoFit/>
          </a:bodyPr>
          <a:lstStyle/>
          <a:p>
            <a:pPr marL="70485" marR="59055" indent="128270">
              <a:lnSpc>
                <a:spcPts val="2500"/>
              </a:lnSpc>
              <a:spcBef>
                <a:spcPts val="1685"/>
              </a:spcBef>
            </a:pP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Es</a:t>
            </a: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una</a:t>
            </a: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forma</a:t>
            </a: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de</a:t>
            </a:r>
            <a:r>
              <a:rPr sz="24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energía</a:t>
            </a:r>
            <a:r>
              <a:rPr sz="2400" spc="2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que </a:t>
            </a: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se</a:t>
            </a:r>
            <a:r>
              <a:rPr sz="2400" spc="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propagada</a:t>
            </a:r>
            <a:r>
              <a:rPr sz="24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por</a:t>
            </a:r>
            <a:r>
              <a:rPr sz="24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400" spc="-25" dirty="0">
                <a:solidFill>
                  <a:srgbClr val="FFFF00"/>
                </a:solidFill>
                <a:latin typeface="Arial Rounded MT Bold"/>
                <a:cs typeface="Arial Rounded MT Bold"/>
              </a:rPr>
              <a:t>vibraciones</a:t>
            </a:r>
            <a:r>
              <a:rPr sz="2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.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0" y="164550"/>
            <a:ext cx="3871214" cy="695062"/>
          </a:xfrm>
          <a:prstGeom prst="rect">
            <a:avLst/>
          </a:prstGeom>
          <a:solidFill>
            <a:srgbClr val="FFFFFF"/>
          </a:solidFill>
          <a:ln w="18288">
            <a:solidFill>
              <a:srgbClr val="297ED4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466725">
              <a:lnSpc>
                <a:spcPct val="100000"/>
              </a:lnSpc>
              <a:spcBef>
                <a:spcPts val="140"/>
              </a:spcBef>
            </a:pPr>
            <a:r>
              <a:rPr b="0" spc="-10" dirty="0" err="1">
                <a:solidFill>
                  <a:srgbClr val="001F5F"/>
                </a:solidFill>
                <a:latin typeface="Arial Rounded MT Bold"/>
                <a:cs typeface="Arial Rounded MT Bold"/>
              </a:rPr>
              <a:t>Entonces</a:t>
            </a:r>
            <a:r>
              <a:rPr lang="es-CL" b="0" spc="-10" dirty="0">
                <a:solidFill>
                  <a:srgbClr val="001F5F"/>
                </a:solidFill>
                <a:latin typeface="Arial Rounded MT Bold"/>
                <a:cs typeface="Arial Rounded MT Bold"/>
              </a:rPr>
              <a:t>…</a:t>
            </a:r>
            <a:endParaRPr b="0" spc="-10" dirty="0">
              <a:solidFill>
                <a:srgbClr val="001F5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84797" y="3144139"/>
            <a:ext cx="1788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rbel"/>
                <a:cs typeface="Corbel"/>
              </a:rPr>
              <a:t>Estos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pueden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30" dirty="0">
                <a:latin typeface="Corbel"/>
                <a:cs typeface="Corbel"/>
              </a:rPr>
              <a:t>ser…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33269" y="4904943"/>
            <a:ext cx="13379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orbel"/>
                <a:cs typeface="Corbel"/>
              </a:rPr>
              <a:t>Por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ejemplo…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17028" y="4904943"/>
            <a:ext cx="13379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orbel"/>
                <a:cs typeface="Corbel"/>
              </a:rPr>
              <a:t>Por</a:t>
            </a:r>
            <a:r>
              <a:rPr sz="1800" spc="-5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ejemplo…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932688" y="1716023"/>
            <a:ext cx="10220325" cy="2301240"/>
            <a:chOff x="932688" y="1716023"/>
            <a:chExt cx="10220325" cy="2301240"/>
          </a:xfrm>
        </p:grpSpPr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76359" y="1716023"/>
              <a:ext cx="2176272" cy="214579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72055" y="3182111"/>
              <a:ext cx="1237488" cy="83515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37260" y="3278123"/>
              <a:ext cx="1036319" cy="417830"/>
            </a:xfrm>
            <a:custGeom>
              <a:avLst/>
              <a:gdLst/>
              <a:ahLst/>
              <a:cxnLst/>
              <a:rect l="l" t="t" r="r" b="b"/>
              <a:pathLst>
                <a:path w="1036319" h="417829">
                  <a:moveTo>
                    <a:pt x="518159" y="0"/>
                  </a:moveTo>
                  <a:lnTo>
                    <a:pt x="453163" y="1626"/>
                  </a:lnTo>
                  <a:lnTo>
                    <a:pt x="390576" y="6376"/>
                  </a:lnTo>
                  <a:lnTo>
                    <a:pt x="330883" y="14053"/>
                  </a:lnTo>
                  <a:lnTo>
                    <a:pt x="274571" y="24461"/>
                  </a:lnTo>
                  <a:lnTo>
                    <a:pt x="222125" y="37406"/>
                  </a:lnTo>
                  <a:lnTo>
                    <a:pt x="174030" y="52691"/>
                  </a:lnTo>
                  <a:lnTo>
                    <a:pt x="130772" y="70121"/>
                  </a:lnTo>
                  <a:lnTo>
                    <a:pt x="92837" y="89500"/>
                  </a:lnTo>
                  <a:lnTo>
                    <a:pt x="60711" y="110633"/>
                  </a:lnTo>
                  <a:lnTo>
                    <a:pt x="15825" y="157377"/>
                  </a:lnTo>
                  <a:lnTo>
                    <a:pt x="0" y="208787"/>
                  </a:lnTo>
                  <a:lnTo>
                    <a:pt x="4037" y="234979"/>
                  </a:lnTo>
                  <a:lnTo>
                    <a:pt x="34878" y="284252"/>
                  </a:lnTo>
                  <a:lnTo>
                    <a:pt x="92837" y="328075"/>
                  </a:lnTo>
                  <a:lnTo>
                    <a:pt x="130772" y="347454"/>
                  </a:lnTo>
                  <a:lnTo>
                    <a:pt x="174030" y="364884"/>
                  </a:lnTo>
                  <a:lnTo>
                    <a:pt x="222125" y="380169"/>
                  </a:lnTo>
                  <a:lnTo>
                    <a:pt x="274571" y="393114"/>
                  </a:lnTo>
                  <a:lnTo>
                    <a:pt x="330883" y="403522"/>
                  </a:lnTo>
                  <a:lnTo>
                    <a:pt x="390576" y="411199"/>
                  </a:lnTo>
                  <a:lnTo>
                    <a:pt x="453163" y="415949"/>
                  </a:lnTo>
                  <a:lnTo>
                    <a:pt x="518159" y="417575"/>
                  </a:lnTo>
                  <a:lnTo>
                    <a:pt x="1036320" y="417575"/>
                  </a:lnTo>
                  <a:lnTo>
                    <a:pt x="1036320" y="356362"/>
                  </a:lnTo>
                  <a:lnTo>
                    <a:pt x="884554" y="356362"/>
                  </a:lnTo>
                  <a:lnTo>
                    <a:pt x="937646" y="331309"/>
                  </a:lnTo>
                  <a:lnTo>
                    <a:pt x="979947" y="303464"/>
                  </a:lnTo>
                  <a:lnTo>
                    <a:pt x="1010879" y="273389"/>
                  </a:lnTo>
                  <a:lnTo>
                    <a:pt x="1029863" y="241643"/>
                  </a:lnTo>
                  <a:lnTo>
                    <a:pt x="1036320" y="208787"/>
                  </a:lnTo>
                  <a:lnTo>
                    <a:pt x="1032282" y="182596"/>
                  </a:lnTo>
                  <a:lnTo>
                    <a:pt x="1001436" y="133323"/>
                  </a:lnTo>
                  <a:lnTo>
                    <a:pt x="943471" y="89500"/>
                  </a:lnTo>
                  <a:lnTo>
                    <a:pt x="905534" y="70121"/>
                  </a:lnTo>
                  <a:lnTo>
                    <a:pt x="862274" y="52691"/>
                  </a:lnTo>
                  <a:lnTo>
                    <a:pt x="814178" y="37406"/>
                  </a:lnTo>
                  <a:lnTo>
                    <a:pt x="761731" y="24461"/>
                  </a:lnTo>
                  <a:lnTo>
                    <a:pt x="705420" y="14053"/>
                  </a:lnTo>
                  <a:lnTo>
                    <a:pt x="645731" y="6376"/>
                  </a:lnTo>
                  <a:lnTo>
                    <a:pt x="583148" y="1626"/>
                  </a:lnTo>
                  <a:lnTo>
                    <a:pt x="518159" y="0"/>
                  </a:lnTo>
                  <a:close/>
                </a:path>
              </a:pathLst>
            </a:custGeom>
            <a:solidFill>
              <a:srgbClr val="ABC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37260" y="3278123"/>
              <a:ext cx="1036319" cy="417830"/>
            </a:xfrm>
            <a:custGeom>
              <a:avLst/>
              <a:gdLst/>
              <a:ahLst/>
              <a:cxnLst/>
              <a:rect l="l" t="t" r="r" b="b"/>
              <a:pathLst>
                <a:path w="1036319" h="417829">
                  <a:moveTo>
                    <a:pt x="518159" y="417575"/>
                  </a:moveTo>
                  <a:lnTo>
                    <a:pt x="453163" y="415949"/>
                  </a:lnTo>
                  <a:lnTo>
                    <a:pt x="390576" y="411199"/>
                  </a:lnTo>
                  <a:lnTo>
                    <a:pt x="330883" y="403522"/>
                  </a:lnTo>
                  <a:lnTo>
                    <a:pt x="274571" y="393114"/>
                  </a:lnTo>
                  <a:lnTo>
                    <a:pt x="222125" y="380169"/>
                  </a:lnTo>
                  <a:lnTo>
                    <a:pt x="174030" y="364884"/>
                  </a:lnTo>
                  <a:lnTo>
                    <a:pt x="130772" y="347454"/>
                  </a:lnTo>
                  <a:lnTo>
                    <a:pt x="92837" y="328075"/>
                  </a:lnTo>
                  <a:lnTo>
                    <a:pt x="60711" y="306942"/>
                  </a:lnTo>
                  <a:lnTo>
                    <a:pt x="15825" y="260198"/>
                  </a:lnTo>
                  <a:lnTo>
                    <a:pt x="0" y="208787"/>
                  </a:lnTo>
                  <a:lnTo>
                    <a:pt x="4037" y="182596"/>
                  </a:lnTo>
                  <a:lnTo>
                    <a:pt x="34878" y="133323"/>
                  </a:lnTo>
                  <a:lnTo>
                    <a:pt x="92837" y="89500"/>
                  </a:lnTo>
                  <a:lnTo>
                    <a:pt x="130772" y="70121"/>
                  </a:lnTo>
                  <a:lnTo>
                    <a:pt x="174030" y="52691"/>
                  </a:lnTo>
                  <a:lnTo>
                    <a:pt x="222125" y="37406"/>
                  </a:lnTo>
                  <a:lnTo>
                    <a:pt x="274571" y="24461"/>
                  </a:lnTo>
                  <a:lnTo>
                    <a:pt x="330883" y="14053"/>
                  </a:lnTo>
                  <a:lnTo>
                    <a:pt x="390576" y="6376"/>
                  </a:lnTo>
                  <a:lnTo>
                    <a:pt x="453163" y="1626"/>
                  </a:lnTo>
                  <a:lnTo>
                    <a:pt x="518159" y="0"/>
                  </a:lnTo>
                  <a:lnTo>
                    <a:pt x="583148" y="1626"/>
                  </a:lnTo>
                  <a:lnTo>
                    <a:pt x="645731" y="6376"/>
                  </a:lnTo>
                  <a:lnTo>
                    <a:pt x="705420" y="14053"/>
                  </a:lnTo>
                  <a:lnTo>
                    <a:pt x="761731" y="24461"/>
                  </a:lnTo>
                  <a:lnTo>
                    <a:pt x="814178" y="37406"/>
                  </a:lnTo>
                  <a:lnTo>
                    <a:pt x="862274" y="52691"/>
                  </a:lnTo>
                  <a:lnTo>
                    <a:pt x="905534" y="70121"/>
                  </a:lnTo>
                  <a:lnTo>
                    <a:pt x="943471" y="89500"/>
                  </a:lnTo>
                  <a:lnTo>
                    <a:pt x="975601" y="110633"/>
                  </a:lnTo>
                  <a:lnTo>
                    <a:pt x="1020492" y="157377"/>
                  </a:lnTo>
                  <a:lnTo>
                    <a:pt x="1036320" y="208787"/>
                  </a:lnTo>
                  <a:lnTo>
                    <a:pt x="1029863" y="241643"/>
                  </a:lnTo>
                  <a:lnTo>
                    <a:pt x="1010879" y="273389"/>
                  </a:lnTo>
                  <a:lnTo>
                    <a:pt x="979947" y="303464"/>
                  </a:lnTo>
                  <a:lnTo>
                    <a:pt x="937646" y="331309"/>
                  </a:lnTo>
                  <a:lnTo>
                    <a:pt x="884554" y="356362"/>
                  </a:lnTo>
                  <a:lnTo>
                    <a:pt x="1036320" y="356362"/>
                  </a:lnTo>
                  <a:lnTo>
                    <a:pt x="1036320" y="417575"/>
                  </a:lnTo>
                  <a:lnTo>
                    <a:pt x="518159" y="417575"/>
                  </a:lnTo>
                  <a:close/>
                </a:path>
              </a:pathLst>
            </a:custGeom>
            <a:ln w="9144">
              <a:solidFill>
                <a:srgbClr val="619D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179677" y="3330905"/>
            <a:ext cx="549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9914" y="810742"/>
            <a:ext cx="2944495" cy="725805"/>
          </a:xfrm>
          <a:prstGeom prst="rect">
            <a:avLst/>
          </a:prstGeom>
          <a:ln w="18287">
            <a:solidFill>
              <a:srgbClr val="297E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050"/>
              </a:lnSpc>
            </a:pPr>
            <a:r>
              <a:rPr sz="3200" spc="-10" dirty="0">
                <a:solidFill>
                  <a:srgbClr val="072C61"/>
                </a:solidFill>
                <a:latin typeface="Arial Rounded MT Bold"/>
                <a:cs typeface="Arial Rounded MT Bold"/>
              </a:rPr>
              <a:t>Actividad </a:t>
            </a:r>
            <a:r>
              <a:rPr sz="3200" dirty="0">
                <a:solidFill>
                  <a:srgbClr val="072C61"/>
                </a:solidFill>
                <a:latin typeface="Arial Rounded MT Bold"/>
                <a:cs typeface="Arial Rounded MT Bold"/>
              </a:rPr>
              <a:t>N°1</a:t>
            </a:r>
            <a:endParaRPr sz="3200">
              <a:latin typeface="Arial Rounded MT Bold"/>
              <a:cs typeface="Arial Rounded MT Bold"/>
            </a:endParaRPr>
          </a:p>
          <a:p>
            <a:pPr algn="ctr">
              <a:lnSpc>
                <a:spcPts val="2660"/>
              </a:lnSpc>
            </a:pPr>
            <a:r>
              <a:rPr sz="2400" dirty="0">
                <a:solidFill>
                  <a:srgbClr val="498EF1"/>
                </a:solidFill>
                <a:latin typeface="Corbel"/>
                <a:cs typeface="Corbel"/>
              </a:rPr>
              <a:t>en</a:t>
            </a:r>
            <a:r>
              <a:rPr sz="2400" spc="-50" dirty="0">
                <a:solidFill>
                  <a:srgbClr val="498EF1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498EF1"/>
                </a:solidFill>
                <a:latin typeface="Corbel"/>
                <a:cs typeface="Corbel"/>
              </a:rPr>
              <a:t>cuaderno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295" y="2426207"/>
            <a:ext cx="2944495" cy="3667030"/>
          </a:xfrm>
          <a:custGeom>
            <a:avLst/>
            <a:gdLst/>
            <a:ahLst/>
            <a:cxnLst/>
            <a:rect l="l" t="t" r="r" b="b"/>
            <a:pathLst>
              <a:path w="2944495" h="4002404">
                <a:moveTo>
                  <a:pt x="2944368" y="0"/>
                </a:moveTo>
                <a:lnTo>
                  <a:pt x="0" y="0"/>
                </a:lnTo>
                <a:lnTo>
                  <a:pt x="0" y="4002024"/>
                </a:lnTo>
                <a:lnTo>
                  <a:pt x="2944368" y="4002024"/>
                </a:lnTo>
                <a:lnTo>
                  <a:pt x="2944368" y="0"/>
                </a:lnTo>
                <a:close/>
              </a:path>
            </a:pathLst>
          </a:custGeom>
          <a:solidFill>
            <a:srgbClr val="D3E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3295" y="2426207"/>
            <a:ext cx="2944495" cy="3667030"/>
          </a:xfrm>
          <a:prstGeom prst="rect">
            <a:avLst/>
          </a:prstGeom>
          <a:ln w="18288">
            <a:solidFill>
              <a:srgbClr val="4966AC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436880" marR="144145" indent="-344805">
              <a:lnSpc>
                <a:spcPct val="120000"/>
              </a:lnSpc>
              <a:buFont typeface="Wingdings"/>
              <a:buChar char=""/>
              <a:tabLst>
                <a:tab pos="437515" algn="l"/>
              </a:tabLst>
            </a:pPr>
            <a:r>
              <a:rPr sz="2000" spc="-5" dirty="0">
                <a:latin typeface="Arial"/>
                <a:cs typeface="Arial"/>
              </a:rPr>
              <a:t>Usando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cuaderno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forma </a:t>
            </a:r>
            <a:r>
              <a:rPr sz="2000" spc="-15" dirty="0">
                <a:latin typeface="Arial"/>
                <a:cs typeface="Arial"/>
              </a:rPr>
              <a:t>horizontal, 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copia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fecha.</a:t>
            </a:r>
            <a:endParaRPr sz="2000" dirty="0">
              <a:latin typeface="Arial"/>
              <a:cs typeface="Arial"/>
            </a:endParaRPr>
          </a:p>
          <a:p>
            <a:pPr marL="436880" marR="331470" indent="-344805" algn="just">
              <a:lnSpc>
                <a:spcPts val="2880"/>
              </a:lnSpc>
              <a:spcBef>
                <a:spcPts val="175"/>
              </a:spcBef>
              <a:buFont typeface="Wingdings"/>
              <a:buChar char=""/>
              <a:tabLst>
                <a:tab pos="437515" algn="l"/>
              </a:tabLst>
            </a:pPr>
            <a:r>
              <a:rPr sz="2000" b="1" spc="-5" dirty="0">
                <a:latin typeface="Arial"/>
                <a:cs typeface="Arial"/>
              </a:rPr>
              <a:t>Divide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cuaderno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 </a:t>
            </a:r>
            <a:r>
              <a:rPr sz="2000" spc="-10" dirty="0">
                <a:latin typeface="Arial"/>
                <a:cs typeface="Arial"/>
              </a:rPr>
              <a:t>dos </a:t>
            </a:r>
            <a:r>
              <a:rPr sz="2000" spc="-5" dirty="0">
                <a:latin typeface="Arial"/>
                <a:cs typeface="Arial"/>
              </a:rPr>
              <a:t>y </a:t>
            </a:r>
            <a:r>
              <a:rPr sz="2000" b="1" spc="-5" dirty="0">
                <a:latin typeface="Arial"/>
                <a:cs typeface="Arial"/>
              </a:rPr>
              <a:t>copia los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títulos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36880" indent="-345440" algn="just">
              <a:lnSpc>
                <a:spcPct val="100000"/>
              </a:lnSpc>
              <a:spcBef>
                <a:spcPts val="310"/>
              </a:spcBef>
              <a:buFont typeface="Wingdings"/>
              <a:buChar char=""/>
              <a:tabLst>
                <a:tab pos="43751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Dibuja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sonidos</a:t>
            </a:r>
            <a:endParaRPr sz="2000" dirty="0">
              <a:latin typeface="Arial"/>
              <a:cs typeface="Arial"/>
            </a:endParaRPr>
          </a:p>
          <a:p>
            <a:pPr marL="436880" marR="95250" algn="just">
              <a:lnSpc>
                <a:spcPct val="120000"/>
              </a:lnSpc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naturales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y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3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rgbClr val="FF0000"/>
                </a:solidFill>
                <a:latin typeface="Arial"/>
                <a:cs typeface="Arial"/>
              </a:rPr>
              <a:t>artificiales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589" y="40648"/>
            <a:ext cx="1600962" cy="127782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57783" y="2106167"/>
            <a:ext cx="1859280" cy="417830"/>
            <a:chOff x="557783" y="2106167"/>
            <a:chExt cx="1859280" cy="417830"/>
          </a:xfrm>
        </p:grpSpPr>
        <p:sp>
          <p:nvSpPr>
            <p:cNvPr id="8" name="object 8"/>
            <p:cNvSpPr/>
            <p:nvPr/>
          </p:nvSpPr>
          <p:spPr>
            <a:xfrm>
              <a:off x="562355" y="2110739"/>
              <a:ext cx="1850389" cy="408940"/>
            </a:xfrm>
            <a:custGeom>
              <a:avLst/>
              <a:gdLst/>
              <a:ahLst/>
              <a:cxnLst/>
              <a:rect l="l" t="t" r="r" b="b"/>
              <a:pathLst>
                <a:path w="1850389" h="408939">
                  <a:moveTo>
                    <a:pt x="1387602" y="0"/>
                  </a:moveTo>
                  <a:lnTo>
                    <a:pt x="1312589" y="534"/>
                  </a:lnTo>
                  <a:lnTo>
                    <a:pt x="1241426" y="2082"/>
                  </a:lnTo>
                  <a:lnTo>
                    <a:pt x="1175064" y="4560"/>
                  </a:lnTo>
                  <a:lnTo>
                    <a:pt x="1114458" y="7884"/>
                  </a:lnTo>
                  <a:lnTo>
                    <a:pt x="1060561" y="11969"/>
                  </a:lnTo>
                  <a:lnTo>
                    <a:pt x="1014325" y="16733"/>
                  </a:lnTo>
                  <a:lnTo>
                    <a:pt x="948653" y="27960"/>
                  </a:lnTo>
                  <a:lnTo>
                    <a:pt x="919012" y="47497"/>
                  </a:lnTo>
                  <a:lnTo>
                    <a:pt x="901482" y="53765"/>
                  </a:lnTo>
                  <a:lnTo>
                    <a:pt x="835810" y="64954"/>
                  </a:lnTo>
                  <a:lnTo>
                    <a:pt x="789574" y="69707"/>
                  </a:lnTo>
                  <a:lnTo>
                    <a:pt x="735677" y="73784"/>
                  </a:lnTo>
                  <a:lnTo>
                    <a:pt x="675071" y="77103"/>
                  </a:lnTo>
                  <a:lnTo>
                    <a:pt x="608709" y="79579"/>
                  </a:lnTo>
                  <a:lnTo>
                    <a:pt x="537546" y="81126"/>
                  </a:lnTo>
                  <a:lnTo>
                    <a:pt x="462534" y="81661"/>
                  </a:lnTo>
                  <a:lnTo>
                    <a:pt x="387509" y="81126"/>
                  </a:lnTo>
                  <a:lnTo>
                    <a:pt x="316338" y="79579"/>
                  </a:lnTo>
                  <a:lnTo>
                    <a:pt x="249974" y="77103"/>
                  </a:lnTo>
                  <a:lnTo>
                    <a:pt x="189368" y="73784"/>
                  </a:lnTo>
                  <a:lnTo>
                    <a:pt x="135474" y="69707"/>
                  </a:lnTo>
                  <a:lnTo>
                    <a:pt x="89243" y="64954"/>
                  </a:lnTo>
                  <a:lnTo>
                    <a:pt x="23580" y="53765"/>
                  </a:lnTo>
                  <a:lnTo>
                    <a:pt x="0" y="40894"/>
                  </a:lnTo>
                  <a:lnTo>
                    <a:pt x="0" y="367538"/>
                  </a:lnTo>
                  <a:lnTo>
                    <a:pt x="51627" y="386340"/>
                  </a:lnTo>
                  <a:lnTo>
                    <a:pt x="135474" y="396462"/>
                  </a:lnTo>
                  <a:lnTo>
                    <a:pt x="189368" y="400547"/>
                  </a:lnTo>
                  <a:lnTo>
                    <a:pt x="249974" y="403871"/>
                  </a:lnTo>
                  <a:lnTo>
                    <a:pt x="316338" y="406349"/>
                  </a:lnTo>
                  <a:lnTo>
                    <a:pt x="387509" y="407897"/>
                  </a:lnTo>
                  <a:lnTo>
                    <a:pt x="462534" y="408432"/>
                  </a:lnTo>
                  <a:lnTo>
                    <a:pt x="537546" y="407897"/>
                  </a:lnTo>
                  <a:lnTo>
                    <a:pt x="608709" y="406349"/>
                  </a:lnTo>
                  <a:lnTo>
                    <a:pt x="675071" y="403871"/>
                  </a:lnTo>
                  <a:lnTo>
                    <a:pt x="735677" y="400547"/>
                  </a:lnTo>
                  <a:lnTo>
                    <a:pt x="789574" y="396462"/>
                  </a:lnTo>
                  <a:lnTo>
                    <a:pt x="835810" y="391698"/>
                  </a:lnTo>
                  <a:lnTo>
                    <a:pt x="901482" y="380471"/>
                  </a:lnTo>
                  <a:lnTo>
                    <a:pt x="931123" y="360934"/>
                  </a:lnTo>
                  <a:lnTo>
                    <a:pt x="948653" y="354666"/>
                  </a:lnTo>
                  <a:lnTo>
                    <a:pt x="1014325" y="343477"/>
                  </a:lnTo>
                  <a:lnTo>
                    <a:pt x="1060561" y="338724"/>
                  </a:lnTo>
                  <a:lnTo>
                    <a:pt x="1114458" y="334647"/>
                  </a:lnTo>
                  <a:lnTo>
                    <a:pt x="1175064" y="331328"/>
                  </a:lnTo>
                  <a:lnTo>
                    <a:pt x="1241426" y="328852"/>
                  </a:lnTo>
                  <a:lnTo>
                    <a:pt x="1312589" y="327305"/>
                  </a:lnTo>
                  <a:lnTo>
                    <a:pt x="1387602" y="326771"/>
                  </a:lnTo>
                  <a:lnTo>
                    <a:pt x="1462614" y="327305"/>
                  </a:lnTo>
                  <a:lnTo>
                    <a:pt x="1533777" y="328852"/>
                  </a:lnTo>
                  <a:lnTo>
                    <a:pt x="1600139" y="331328"/>
                  </a:lnTo>
                  <a:lnTo>
                    <a:pt x="1660745" y="334647"/>
                  </a:lnTo>
                  <a:lnTo>
                    <a:pt x="1714642" y="338724"/>
                  </a:lnTo>
                  <a:lnTo>
                    <a:pt x="1760878" y="343477"/>
                  </a:lnTo>
                  <a:lnTo>
                    <a:pt x="1826550" y="354666"/>
                  </a:lnTo>
                  <a:lnTo>
                    <a:pt x="1850136" y="367538"/>
                  </a:lnTo>
                  <a:lnTo>
                    <a:pt x="1850136" y="40894"/>
                  </a:lnTo>
                  <a:lnTo>
                    <a:pt x="1798498" y="22091"/>
                  </a:lnTo>
                  <a:lnTo>
                    <a:pt x="1714642" y="11969"/>
                  </a:lnTo>
                  <a:lnTo>
                    <a:pt x="1660745" y="7884"/>
                  </a:lnTo>
                  <a:lnTo>
                    <a:pt x="1600139" y="4560"/>
                  </a:lnTo>
                  <a:lnTo>
                    <a:pt x="1533777" y="2082"/>
                  </a:lnTo>
                  <a:lnTo>
                    <a:pt x="1462614" y="534"/>
                  </a:lnTo>
                  <a:lnTo>
                    <a:pt x="138760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2355" y="2110739"/>
              <a:ext cx="1850389" cy="408940"/>
            </a:xfrm>
            <a:custGeom>
              <a:avLst/>
              <a:gdLst/>
              <a:ahLst/>
              <a:cxnLst/>
              <a:rect l="l" t="t" r="r" b="b"/>
              <a:pathLst>
                <a:path w="1850389" h="408939">
                  <a:moveTo>
                    <a:pt x="0" y="40894"/>
                  </a:moveTo>
                  <a:lnTo>
                    <a:pt x="51627" y="59612"/>
                  </a:lnTo>
                  <a:lnTo>
                    <a:pt x="135474" y="69707"/>
                  </a:lnTo>
                  <a:lnTo>
                    <a:pt x="189368" y="73784"/>
                  </a:lnTo>
                  <a:lnTo>
                    <a:pt x="249974" y="77103"/>
                  </a:lnTo>
                  <a:lnTo>
                    <a:pt x="316338" y="79579"/>
                  </a:lnTo>
                  <a:lnTo>
                    <a:pt x="387509" y="81126"/>
                  </a:lnTo>
                  <a:lnTo>
                    <a:pt x="462534" y="81661"/>
                  </a:lnTo>
                  <a:lnTo>
                    <a:pt x="537546" y="81126"/>
                  </a:lnTo>
                  <a:lnTo>
                    <a:pt x="608709" y="79579"/>
                  </a:lnTo>
                  <a:lnTo>
                    <a:pt x="675071" y="77103"/>
                  </a:lnTo>
                  <a:lnTo>
                    <a:pt x="735677" y="73784"/>
                  </a:lnTo>
                  <a:lnTo>
                    <a:pt x="789574" y="69707"/>
                  </a:lnTo>
                  <a:lnTo>
                    <a:pt x="835810" y="64954"/>
                  </a:lnTo>
                  <a:lnTo>
                    <a:pt x="901482" y="53765"/>
                  </a:lnTo>
                  <a:lnTo>
                    <a:pt x="931123" y="34255"/>
                  </a:lnTo>
                  <a:lnTo>
                    <a:pt x="948653" y="27960"/>
                  </a:lnTo>
                  <a:lnTo>
                    <a:pt x="1014325" y="16733"/>
                  </a:lnTo>
                  <a:lnTo>
                    <a:pt x="1060561" y="11969"/>
                  </a:lnTo>
                  <a:lnTo>
                    <a:pt x="1114458" y="7884"/>
                  </a:lnTo>
                  <a:lnTo>
                    <a:pt x="1175064" y="4560"/>
                  </a:lnTo>
                  <a:lnTo>
                    <a:pt x="1241426" y="2082"/>
                  </a:lnTo>
                  <a:lnTo>
                    <a:pt x="1312589" y="534"/>
                  </a:lnTo>
                  <a:lnTo>
                    <a:pt x="1387602" y="0"/>
                  </a:lnTo>
                  <a:lnTo>
                    <a:pt x="1462614" y="534"/>
                  </a:lnTo>
                  <a:lnTo>
                    <a:pt x="1533777" y="2082"/>
                  </a:lnTo>
                  <a:lnTo>
                    <a:pt x="1600139" y="4560"/>
                  </a:lnTo>
                  <a:lnTo>
                    <a:pt x="1660745" y="7884"/>
                  </a:lnTo>
                  <a:lnTo>
                    <a:pt x="1714642" y="11969"/>
                  </a:lnTo>
                  <a:lnTo>
                    <a:pt x="1760878" y="16733"/>
                  </a:lnTo>
                  <a:lnTo>
                    <a:pt x="1826550" y="27960"/>
                  </a:lnTo>
                  <a:lnTo>
                    <a:pt x="1850136" y="40894"/>
                  </a:lnTo>
                  <a:lnTo>
                    <a:pt x="1850136" y="367538"/>
                  </a:lnTo>
                  <a:lnTo>
                    <a:pt x="1844080" y="360934"/>
                  </a:lnTo>
                  <a:lnTo>
                    <a:pt x="1826550" y="354666"/>
                  </a:lnTo>
                  <a:lnTo>
                    <a:pt x="1760878" y="343477"/>
                  </a:lnTo>
                  <a:lnTo>
                    <a:pt x="1714642" y="338724"/>
                  </a:lnTo>
                  <a:lnTo>
                    <a:pt x="1660745" y="334647"/>
                  </a:lnTo>
                  <a:lnTo>
                    <a:pt x="1600139" y="331328"/>
                  </a:lnTo>
                  <a:lnTo>
                    <a:pt x="1533777" y="328852"/>
                  </a:lnTo>
                  <a:lnTo>
                    <a:pt x="1462614" y="327305"/>
                  </a:lnTo>
                  <a:lnTo>
                    <a:pt x="1387602" y="326771"/>
                  </a:lnTo>
                  <a:lnTo>
                    <a:pt x="1312589" y="327305"/>
                  </a:lnTo>
                  <a:lnTo>
                    <a:pt x="1241426" y="328852"/>
                  </a:lnTo>
                  <a:lnTo>
                    <a:pt x="1175064" y="331328"/>
                  </a:lnTo>
                  <a:lnTo>
                    <a:pt x="1114458" y="334647"/>
                  </a:lnTo>
                  <a:lnTo>
                    <a:pt x="1060561" y="338724"/>
                  </a:lnTo>
                  <a:lnTo>
                    <a:pt x="1014325" y="343477"/>
                  </a:lnTo>
                  <a:lnTo>
                    <a:pt x="948653" y="354666"/>
                  </a:lnTo>
                  <a:lnTo>
                    <a:pt x="919012" y="374176"/>
                  </a:lnTo>
                  <a:lnTo>
                    <a:pt x="901482" y="380471"/>
                  </a:lnTo>
                  <a:lnTo>
                    <a:pt x="835810" y="391698"/>
                  </a:lnTo>
                  <a:lnTo>
                    <a:pt x="789574" y="396462"/>
                  </a:lnTo>
                  <a:lnTo>
                    <a:pt x="735677" y="400547"/>
                  </a:lnTo>
                  <a:lnTo>
                    <a:pt x="675071" y="403871"/>
                  </a:lnTo>
                  <a:lnTo>
                    <a:pt x="608709" y="406349"/>
                  </a:lnTo>
                  <a:lnTo>
                    <a:pt x="537546" y="407897"/>
                  </a:lnTo>
                  <a:lnTo>
                    <a:pt x="462534" y="408432"/>
                  </a:lnTo>
                  <a:lnTo>
                    <a:pt x="387509" y="407897"/>
                  </a:lnTo>
                  <a:lnTo>
                    <a:pt x="316338" y="406349"/>
                  </a:lnTo>
                  <a:lnTo>
                    <a:pt x="249974" y="403871"/>
                  </a:lnTo>
                  <a:lnTo>
                    <a:pt x="189368" y="400547"/>
                  </a:lnTo>
                  <a:lnTo>
                    <a:pt x="135474" y="396462"/>
                  </a:lnTo>
                  <a:lnTo>
                    <a:pt x="89243" y="391698"/>
                  </a:lnTo>
                  <a:lnTo>
                    <a:pt x="23580" y="380471"/>
                  </a:lnTo>
                  <a:lnTo>
                    <a:pt x="0" y="367538"/>
                  </a:lnTo>
                  <a:lnTo>
                    <a:pt x="0" y="40894"/>
                  </a:lnTo>
                  <a:close/>
                </a:path>
              </a:pathLst>
            </a:custGeom>
            <a:ln w="9144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9020" y="2147443"/>
            <a:ext cx="16681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latin typeface="Arial Rounded MT Bold"/>
                <a:cs typeface="Arial Rounded MT Bold"/>
              </a:rPr>
              <a:t>Indicaciones</a:t>
            </a:r>
            <a:r>
              <a:rPr sz="2000" u="heavy" spc="-15" dirty="0">
                <a:uFill>
                  <a:solidFill>
                    <a:srgbClr val="4966AC"/>
                  </a:solidFill>
                </a:uFill>
                <a:latin typeface="Arial Rounded MT Bold"/>
                <a:cs typeface="Arial Rounded MT Bold"/>
              </a:rPr>
              <a:t>:</a:t>
            </a:r>
            <a:endParaRPr sz="2000">
              <a:latin typeface="Arial Rounded MT Bold"/>
              <a:cs typeface="Arial Rounded MT Bold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7496" y="405383"/>
            <a:ext cx="8281416" cy="604723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81488" y="3429000"/>
            <a:ext cx="1810511" cy="32095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164</Words>
  <Application>Microsoft Office PowerPoint</Application>
  <PresentationFormat>Panorámica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Comic Sans MS</vt:lpstr>
      <vt:lpstr>Corbel</vt:lpstr>
      <vt:lpstr>Times New Roman</vt:lpstr>
      <vt:lpstr>Wingdings</vt:lpstr>
      <vt:lpstr>Tema de Office</vt:lpstr>
      <vt:lpstr>Objetivo : Identificar fuentes sonoras naturales y artificiales.</vt:lpstr>
      <vt:lpstr>Presentación de PowerPoint</vt:lpstr>
      <vt:lpstr>¿De dónde provienen los sonidos?</vt:lpstr>
      <vt:lpstr>Presentación de PowerPoint</vt:lpstr>
      <vt:lpstr>Presentación de PowerPoint</vt:lpstr>
      <vt:lpstr>Entonces…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Richard Villa</dc:creator>
  <cp:lastModifiedBy>María Eugenia Lucero Martínez</cp:lastModifiedBy>
  <cp:revision>1</cp:revision>
  <dcterms:created xsi:type="dcterms:W3CDTF">2021-04-06T22:23:50Z</dcterms:created>
  <dcterms:modified xsi:type="dcterms:W3CDTF">2021-04-09T14:42:47Z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2021-04-06T00:00:00Z</vt:filetime>
  </property>
</Properties>
</file>