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8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33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50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051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597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1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45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48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0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70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4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1250-C5B1-42A9-A734-2BC79DDD1E41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4E0-9598-438C-89A0-5C07C780F4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02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>
                <a:solidFill>
                  <a:schemeClr val="accent3">
                    <a:lumMod val="50000"/>
                  </a:schemeClr>
                </a:solidFill>
                <a:latin typeface="Bahnschrift" pitchFamily="34" charset="0"/>
              </a:rPr>
              <a:t>Herramientas para cortar</a:t>
            </a:r>
            <a:endParaRPr lang="es-CL" b="1" dirty="0">
              <a:solidFill>
                <a:schemeClr val="accent3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CL" dirty="0"/>
              <a:t>1° Básico </a:t>
            </a:r>
          </a:p>
          <a:p>
            <a:pPr algn="l"/>
            <a:r>
              <a:rPr lang="es-CL" dirty="0"/>
              <a:t>Instituto San Lorenzo</a:t>
            </a:r>
          </a:p>
        </p:txBody>
      </p:sp>
    </p:spTree>
    <p:extLst>
      <p:ext uri="{BB962C8B-B14F-4D97-AF65-F5344CB8AC3E}">
        <p14:creationId xmlns:p14="http://schemas.microsoft.com/office/powerpoint/2010/main" val="115071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>
                <a:solidFill>
                  <a:schemeClr val="accent3">
                    <a:lumMod val="50000"/>
                  </a:schemeClr>
                </a:solidFill>
              </a:rPr>
              <a:t>Actividad: Rellena la tijera con trocitos de papel cortados con los dedos.</a:t>
            </a:r>
            <a:endParaRPr lang="es-C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27838" r="20712" b="17113"/>
          <a:stretch/>
        </p:blipFill>
        <p:spPr bwMode="auto">
          <a:xfrm>
            <a:off x="971600" y="2564904"/>
            <a:ext cx="7387772" cy="381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1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Bahnschrift" pitchFamily="34" charset="0"/>
              </a:rPr>
              <a:t>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Bahnschrift" pitchFamily="34" charset="0"/>
              </a:rPr>
              <a:t>Relacionar objetos de la cotidianeidad con las necesidades que satisfacen.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884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92361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Hoy conoceremos las herramientas para dibujar y pintar: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012160" y="2044005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Manos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81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8101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09292" y="4941168"/>
            <a:ext cx="207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Tijeras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8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76" y="2067304"/>
            <a:ext cx="615907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71800" y="4941168"/>
            <a:ext cx="60626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Tijeras para cortar pasto</a:t>
            </a:r>
          </a:p>
        </p:txBody>
      </p:sp>
    </p:spTree>
    <p:extLst>
      <p:ext uri="{BB962C8B-B14F-4D97-AF65-F5344CB8AC3E}">
        <p14:creationId xmlns:p14="http://schemas.microsoft.com/office/powerpoint/2010/main" val="294265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73858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67744" y="1352149"/>
            <a:ext cx="2944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Podadora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36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640" y="1772816"/>
            <a:ext cx="4209256" cy="42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23928" y="4725144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Serrucho</a:t>
            </a:r>
          </a:p>
        </p:txBody>
      </p:sp>
    </p:spTree>
    <p:extLst>
      <p:ext uri="{BB962C8B-B14F-4D97-AF65-F5344CB8AC3E}">
        <p14:creationId xmlns:p14="http://schemas.microsoft.com/office/powerpoint/2010/main" val="368433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446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08004" y="4221088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hacha</a:t>
            </a:r>
          </a:p>
        </p:txBody>
      </p:sp>
    </p:spTree>
    <p:extLst>
      <p:ext uri="{BB962C8B-B14F-4D97-AF65-F5344CB8AC3E}">
        <p14:creationId xmlns:p14="http://schemas.microsoft.com/office/powerpoint/2010/main" val="296742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/>
        </p:blipFill>
        <p:spPr bwMode="auto">
          <a:xfrm>
            <a:off x="2123728" y="548680"/>
            <a:ext cx="1414620" cy="55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83968" y="2508132"/>
            <a:ext cx="2919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</a:t>
            </a:r>
            <a:r>
              <a:rPr lang="es-E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brelatas</a:t>
            </a:r>
          </a:p>
        </p:txBody>
      </p:sp>
    </p:spTree>
    <p:extLst>
      <p:ext uri="{BB962C8B-B14F-4D97-AF65-F5344CB8AC3E}">
        <p14:creationId xmlns:p14="http://schemas.microsoft.com/office/powerpoint/2010/main" val="1587120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54</Words>
  <Application>Microsoft Office PowerPoint</Application>
  <PresentationFormat>Presentación en pantalla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Bahnschrift</vt:lpstr>
      <vt:lpstr>Calibri</vt:lpstr>
      <vt:lpstr>Tema de Office</vt:lpstr>
      <vt:lpstr>Herramientas para cortar</vt:lpstr>
      <vt:lpstr>Objetivo</vt:lpstr>
      <vt:lpstr>Hoy conoceremos las herramientas para dibujar y pintar: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Amy Romero Moreno</dc:creator>
  <cp:lastModifiedBy>María Eugenia Lucero Martínez</cp:lastModifiedBy>
  <cp:revision>12</cp:revision>
  <dcterms:created xsi:type="dcterms:W3CDTF">2021-03-04T14:53:37Z</dcterms:created>
  <dcterms:modified xsi:type="dcterms:W3CDTF">2021-03-29T19:40:33Z</dcterms:modified>
</cp:coreProperties>
</file>