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4" r:id="rId3"/>
    <p:sldId id="263" r:id="rId4"/>
    <p:sldId id="257" r:id="rId5"/>
    <p:sldId id="268" r:id="rId6"/>
    <p:sldId id="258" r:id="rId7"/>
    <p:sldId id="269" r:id="rId8"/>
    <p:sldId id="259" r:id="rId9"/>
    <p:sldId id="265" r:id="rId10"/>
    <p:sldId id="262" r:id="rId11"/>
    <p:sldId id="266" r:id="rId12"/>
    <p:sldId id="261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6204"/>
    <a:srgbClr val="F664D0"/>
    <a:srgbClr val="FAA8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024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0285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1691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8360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2527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9482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8504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2964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778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0230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698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0907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720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1583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347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83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270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967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s.liveworksheets.com/worksheets/en/English_as_a_Second_Language_(ESL)/Greetings/Greetings_fq268628a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fBv3IhAbjw" TargetMode="External"/><Relationship Id="rId2" Type="http://schemas.openxmlformats.org/officeDocument/2006/relationships/hyperlink" Target="https://www.youtube.com/watch?v=9_126bKf5W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eBVqcTEC3zQ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lgamesplus.com/colors-vocabulary-esl-memory-gam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s.liveworksheets.com/worksheets/en/English_as_a_Second_Language_(ESL)/Numbers/Numbers_1-10_(listening)_aj18799p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s.liveworksheets.com/worksheets/en/English_as_a_Second_Language_(ESL)/Farm_Animals/Farm_Animals_ay814490e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803405"/>
            <a:ext cx="7690048" cy="1825096"/>
          </a:xfrm>
        </p:spPr>
        <p:txBody>
          <a:bodyPr/>
          <a:lstStyle/>
          <a:p>
            <a:r>
              <a:rPr lang="es-MX" dirty="0" err="1"/>
              <a:t>Last</a:t>
            </a:r>
            <a:r>
              <a:rPr lang="es-MX" dirty="0"/>
              <a:t> </a:t>
            </a:r>
            <a:r>
              <a:rPr lang="es-MX" dirty="0" err="1"/>
              <a:t>year</a:t>
            </a:r>
            <a:r>
              <a:rPr lang="es-MX" dirty="0"/>
              <a:t> </a:t>
            </a:r>
            <a:r>
              <a:rPr lang="es-MX" dirty="0" err="1"/>
              <a:t>review</a:t>
            </a:r>
            <a:r>
              <a:rPr lang="es-MX" dirty="0"/>
              <a:t> 3</a:t>
            </a:r>
            <a:endParaRPr lang="es-C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1</a:t>
            </a:r>
            <a:r>
              <a:rPr lang="es-MX"/>
              <a:t>° básico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05561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108" y="291843"/>
            <a:ext cx="1800200" cy="627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1196752"/>
            <a:ext cx="151216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ANGRY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SAD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BORED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HAPPY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81287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8DE548-5878-49C0-9784-592DF9838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activity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EDD3F7-D37F-4819-A2DE-7F26E0670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Show </a:t>
            </a:r>
            <a:r>
              <a:rPr lang="es-CL" dirty="0" err="1"/>
              <a:t>your</a:t>
            </a:r>
            <a:r>
              <a:rPr lang="es-CL" dirty="0"/>
              <a:t> </a:t>
            </a:r>
            <a:r>
              <a:rPr lang="es-CL" dirty="0" err="1"/>
              <a:t>face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61762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C34A38-F9AD-48B5-942E-3ECEC5EB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Ficha online de Greetings para grade 1">
            <a:extLst>
              <a:ext uri="{FF2B5EF4-FFF2-40B4-BE49-F238E27FC236}">
                <a16:creationId xmlns:a16="http://schemas.microsoft.com/office/drawing/2014/main" id="{68309B05-FF94-4156-B1B3-D05C2AE8F4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5760"/>
            <a:ext cx="8710675" cy="615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94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86EE0A-0E54-45DB-9D61-D38FFF69F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activity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5FA45F-7FE9-4154-96D1-FBFFDD3B2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https://es.liveworksheets.com/worksheets/en/English_as_a_Second_Language_(ESL)/Greetings/Greetings_fq268628ag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5961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AA852F-32FB-422F-BAA6-B06AB587A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Lets</a:t>
            </a:r>
            <a:r>
              <a:rPr lang="es-CL" dirty="0"/>
              <a:t> rock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BFB38C-F1F4-4349-AF8F-7F73F06C0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https://www.youtube.com/watch?v=9_126bKf5WM</a:t>
            </a:r>
            <a:endParaRPr lang="es-CL" dirty="0"/>
          </a:p>
          <a:p>
            <a:endParaRPr lang="es-CL" dirty="0"/>
          </a:p>
          <a:p>
            <a:r>
              <a:rPr lang="es-CL" dirty="0">
                <a:hlinkClick r:id="rId3"/>
              </a:rPr>
              <a:t>https://www.youtube.com/watch?v=ZfBv3IhAbjw</a:t>
            </a:r>
            <a:endParaRPr lang="es-CL" dirty="0"/>
          </a:p>
          <a:p>
            <a:endParaRPr lang="es-CL" dirty="0"/>
          </a:p>
          <a:p>
            <a:r>
              <a:rPr lang="es-CL" dirty="0">
                <a:hlinkClick r:id="rId4"/>
              </a:rPr>
              <a:t>https://www.youtube.com/watch?v=eBVqcTEC3zQ</a:t>
            </a:r>
            <a:endParaRPr lang="es-CL" dirty="0"/>
          </a:p>
          <a:p>
            <a:endParaRPr lang="es-CL" dirty="0"/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5827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98C20C-DE22-4F1D-B145-03E03313D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Personal </a:t>
            </a:r>
            <a:r>
              <a:rPr lang="es-CL" dirty="0" err="1"/>
              <a:t>information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F80FAE-A223-44B9-BC8C-620768D70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spcAft>
                <a:spcPts val="750"/>
              </a:spcAft>
            </a:pP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name is ____________________.</a:t>
            </a:r>
            <a:endParaRPr lang="es-C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750"/>
              </a:spcAft>
            </a:pP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last name is __________________.</a:t>
            </a:r>
            <a:endParaRPr lang="es-C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750"/>
              </a:spcAft>
            </a:pP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am _________ years old.</a:t>
            </a:r>
            <a:endParaRPr lang="es-C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750"/>
              </a:spcAft>
            </a:pP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live in _________________ city.	</a:t>
            </a:r>
            <a:endParaRPr lang="es-C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85745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29620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es-MX" dirty="0" err="1"/>
              <a:t>colors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764704"/>
            <a:ext cx="7520940" cy="5757372"/>
          </a:xfrm>
        </p:spPr>
        <p:txBody>
          <a:bodyPr>
            <a:normAutofit fontScale="92500" lnSpcReduction="20000"/>
          </a:bodyPr>
          <a:lstStyle/>
          <a:p>
            <a:r>
              <a:rPr lang="es-MX" dirty="0"/>
              <a:t>Green:                                                                     Blue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 err="1"/>
              <a:t>Pink</a:t>
            </a:r>
            <a:r>
              <a:rPr lang="es-MX" dirty="0"/>
              <a:t> :                                                                       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Orange: 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Brown: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 err="1"/>
              <a:t>Yellow</a:t>
            </a:r>
            <a:r>
              <a:rPr lang="es-MX" dirty="0"/>
              <a:t>: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Red:</a:t>
            </a:r>
            <a:endParaRPr lang="es-CL" dirty="0"/>
          </a:p>
        </p:txBody>
      </p:sp>
      <p:sp>
        <p:nvSpPr>
          <p:cNvPr id="6" name="Oval 5"/>
          <p:cNvSpPr/>
          <p:nvPr/>
        </p:nvSpPr>
        <p:spPr>
          <a:xfrm>
            <a:off x="3563888" y="548680"/>
            <a:ext cx="936104" cy="936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Oval 7"/>
          <p:cNvSpPr/>
          <p:nvPr/>
        </p:nvSpPr>
        <p:spPr>
          <a:xfrm>
            <a:off x="3573786" y="1531342"/>
            <a:ext cx="936104" cy="936104"/>
          </a:xfrm>
          <a:prstGeom prst="ellipse">
            <a:avLst/>
          </a:prstGeom>
          <a:solidFill>
            <a:srgbClr val="F664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Oval 8"/>
          <p:cNvSpPr/>
          <p:nvPr/>
        </p:nvSpPr>
        <p:spPr>
          <a:xfrm>
            <a:off x="3573341" y="3403550"/>
            <a:ext cx="936104" cy="936104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Oval 9"/>
          <p:cNvSpPr/>
          <p:nvPr/>
        </p:nvSpPr>
        <p:spPr>
          <a:xfrm>
            <a:off x="3573786" y="4332014"/>
            <a:ext cx="936104" cy="9361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Oval 10"/>
          <p:cNvSpPr/>
          <p:nvPr/>
        </p:nvSpPr>
        <p:spPr>
          <a:xfrm>
            <a:off x="3573786" y="5287773"/>
            <a:ext cx="936104" cy="9361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Oval 11"/>
          <p:cNvSpPr/>
          <p:nvPr/>
        </p:nvSpPr>
        <p:spPr>
          <a:xfrm>
            <a:off x="3573341" y="2467446"/>
            <a:ext cx="936104" cy="936104"/>
          </a:xfrm>
          <a:prstGeom prst="ellipse">
            <a:avLst/>
          </a:prstGeom>
          <a:solidFill>
            <a:srgbClr val="FC62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Oval 12"/>
          <p:cNvSpPr/>
          <p:nvPr/>
        </p:nvSpPr>
        <p:spPr>
          <a:xfrm>
            <a:off x="5292080" y="548680"/>
            <a:ext cx="936104" cy="936104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1828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F53A27-4814-494D-9EEF-E25C9F8D0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Play </a:t>
            </a:r>
            <a:r>
              <a:rPr lang="es-CL" dirty="0" err="1"/>
              <a:t>this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79AFC9-FE58-469B-A270-0E1AEF508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https://www.eslgamesplus.com/colors-vocabulary-esl-memory-game/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71330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numbers</a:t>
            </a:r>
            <a:endParaRPr lang="es-CL" dirty="0"/>
          </a:p>
        </p:txBody>
      </p:sp>
      <p:pic>
        <p:nvPicPr>
          <p:cNvPr id="2050" name="Picture 2" descr="http://carsondellosa.secure.miisolutions.net/media/cd/images/product/large/1140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352928" cy="537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635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2AB290-5F59-4CDB-81E6-61DBB4121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activity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DE8EE8-6328-4578-8BBC-5328A4E2E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https://es.liveworksheets.com/worksheets/en/English_as_a_Second_Language_(ESL)/Numbers/Numbers_1-10_(listening)_aj18799pm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28947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animals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00628"/>
            <a:ext cx="8020372" cy="5640740"/>
          </a:xfrm>
        </p:spPr>
        <p:txBody>
          <a:bodyPr>
            <a:normAutofit lnSpcReduction="10000"/>
          </a:bodyPr>
          <a:lstStyle/>
          <a:p>
            <a:r>
              <a:rPr lang="es-MX" dirty="0" err="1"/>
              <a:t>Pig</a:t>
            </a:r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                                             </a:t>
            </a:r>
            <a:r>
              <a:rPr lang="es-MX" dirty="0" err="1"/>
              <a:t>Horse</a:t>
            </a:r>
            <a:r>
              <a:rPr lang="es-MX" dirty="0"/>
              <a:t>  </a:t>
            </a:r>
          </a:p>
          <a:p>
            <a:endParaRPr lang="es-MX" dirty="0"/>
          </a:p>
          <a:p>
            <a:r>
              <a:rPr lang="es-MX" dirty="0" err="1"/>
              <a:t>Cow</a:t>
            </a:r>
            <a:endParaRPr lang="es-MX" dirty="0"/>
          </a:p>
          <a:p>
            <a:endParaRPr lang="es-MX" dirty="0"/>
          </a:p>
          <a:p>
            <a:r>
              <a:rPr lang="es-MX" dirty="0"/>
              <a:t>                                          </a:t>
            </a:r>
            <a:r>
              <a:rPr lang="es-MX" dirty="0" err="1"/>
              <a:t>Chicken</a:t>
            </a:r>
            <a:endParaRPr lang="es-MX" dirty="0"/>
          </a:p>
          <a:p>
            <a:pPr marL="0" indent="0">
              <a:buNone/>
            </a:pPr>
            <a:endParaRPr lang="es-MX" dirty="0"/>
          </a:p>
          <a:p>
            <a:r>
              <a:rPr lang="es-MX" dirty="0" err="1"/>
              <a:t>Dog</a:t>
            </a:r>
            <a:endParaRPr lang="es-MX" dirty="0"/>
          </a:p>
          <a:p>
            <a:endParaRPr lang="es-MX" dirty="0"/>
          </a:p>
          <a:p>
            <a:r>
              <a:rPr lang="es-MX" dirty="0"/>
              <a:t>                                               </a:t>
            </a:r>
            <a:r>
              <a:rPr lang="es-MX" dirty="0" err="1"/>
              <a:t>Cat</a:t>
            </a:r>
            <a:endParaRPr lang="es-MX" dirty="0"/>
          </a:p>
          <a:p>
            <a:endParaRPr lang="es-MX" dirty="0"/>
          </a:p>
          <a:p>
            <a:r>
              <a:rPr lang="es-MX" dirty="0" err="1"/>
              <a:t>Rabbit</a:t>
            </a:r>
            <a:endParaRPr lang="es-MX" dirty="0"/>
          </a:p>
          <a:p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39" y="847719"/>
            <a:ext cx="1362075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610" y="3961605"/>
            <a:ext cx="1368152" cy="101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827" y="5584610"/>
            <a:ext cx="1080120" cy="101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74" y="1855831"/>
            <a:ext cx="166687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07" y="2261061"/>
            <a:ext cx="16383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917" y="4813918"/>
            <a:ext cx="128587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158" y="3220631"/>
            <a:ext cx="11334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238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12543F-60BA-4618-837E-6F51BE2EE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activity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E85933-2900-4030-9DA5-54F480219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https://es.liveworksheets.com/worksheets/en/English_as_a_Second_Language_(ESL)/Farm_Animals/Farm_Animals_ay814490eu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31237423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201</TotalTime>
  <Words>216</Words>
  <Application>Microsoft Office PowerPoint</Application>
  <PresentationFormat>Presentación en pantalla (4:3)</PresentationFormat>
  <Paragraphs>76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Century Gothic</vt:lpstr>
      <vt:lpstr>Estela de condensación</vt:lpstr>
      <vt:lpstr>Last year review 3</vt:lpstr>
      <vt:lpstr>Lets rock</vt:lpstr>
      <vt:lpstr>Personal information</vt:lpstr>
      <vt:lpstr>colors</vt:lpstr>
      <vt:lpstr>Play this</vt:lpstr>
      <vt:lpstr>numbers</vt:lpstr>
      <vt:lpstr>activity</vt:lpstr>
      <vt:lpstr>animals</vt:lpstr>
      <vt:lpstr>activity</vt:lpstr>
      <vt:lpstr>Presentación de PowerPoint</vt:lpstr>
      <vt:lpstr>activity</vt:lpstr>
      <vt:lpstr>Presentación de PowerPoint</vt:lpstr>
      <vt:lpstr>activity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repaso</dc:title>
  <dc:creator>Dexter</dc:creator>
  <cp:lastModifiedBy>María Eugenia Lucero Martínez</cp:lastModifiedBy>
  <cp:revision>16</cp:revision>
  <dcterms:created xsi:type="dcterms:W3CDTF">2016-03-14T00:40:59Z</dcterms:created>
  <dcterms:modified xsi:type="dcterms:W3CDTF">2021-03-30T12:28:36Z</dcterms:modified>
</cp:coreProperties>
</file>