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2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4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Greetings/Greetings_fq268628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_listening_pe401974h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eelings_and_emotions/Feelings_and_emotions_sd845536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546032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2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1</a:t>
            </a:r>
            <a:r>
              <a:rPr lang="es-MX"/>
              <a:t>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https://es.liveworksheets.com/worksheets/en/English_as_a_Second_Language_(ESL)/Greetings/Greetings_fq268628ag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7" y="2261061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https://es.liveworksheets.com/worksheets/en/English_as_a_Second_Language_(ESL)/Farm_animals/Farm_animal_listening_pe401974hv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https://es.liveworksheets.com/worksheets/en/English_as_a_Second_Language_(ESL)/Feelings_and_emotions/Feelings_and_emotions_sd845536lk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171</TotalTime>
  <Words>206</Words>
  <Application>Microsoft Office PowerPoint</Application>
  <PresentationFormat>Presentación en pantalla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Estela de condensación</vt:lpstr>
      <vt:lpstr>Last year review 2</vt:lpstr>
      <vt:lpstr>Lets rock</vt:lpstr>
      <vt:lpstr>Personal information</vt:lpstr>
      <vt:lpstr>colors</vt:lpstr>
      <vt:lpstr>numbers</vt:lpstr>
      <vt:lpstr>animals</vt:lpstr>
      <vt:lpstr>activity</vt:lpstr>
      <vt:lpstr>Presentación de PowerPoint</vt:lpstr>
      <vt:lpstr>activity</vt:lpstr>
      <vt:lpstr>Presentación de PowerPoint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13</cp:revision>
  <dcterms:created xsi:type="dcterms:W3CDTF">2016-03-14T00:40:59Z</dcterms:created>
  <dcterms:modified xsi:type="dcterms:W3CDTF">2021-03-30T11:39:05Z</dcterms:modified>
</cp:coreProperties>
</file>