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309" r:id="rId6"/>
    <p:sldId id="310" r:id="rId7"/>
    <p:sldId id="311" r:id="rId8"/>
    <p:sldId id="268" r:id="rId9"/>
  </p:sldIdLst>
  <p:sldSz cx="9144000" cy="5143500" type="screen16x9"/>
  <p:notesSz cx="6858000" cy="9144000"/>
  <p:embeddedFontLst>
    <p:embeddedFont>
      <p:font typeface="Coming Soon" panose="020B0604020202020204" charset="0"/>
      <p:regular r:id="rId11"/>
    </p:embeddedFont>
    <p:embeddedFont>
      <p:font typeface="Concert One" panose="020B0604020202020204" charset="0"/>
      <p:regular r:id="rId12"/>
    </p:embeddedFont>
    <p:embeddedFont>
      <p:font typeface="Roboto Mono Regular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91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0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26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bZY1LaEIs&amp;t=17s&amp;ab_channel=LaBiolog%C3%ADadeYam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tR3Iq2voxUU&amp;ab_channel=HappyLearningEspa%C3%B1o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“ORGANIZACIÓN DE LOS SERES VIVOS. SISTEMAS DEL CUERPO HUMANO” </a:t>
            </a:r>
            <a:endParaRPr lang="es-CL" sz="36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556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/>
              <a:t>Reconocer y explicar que los seres vivos están formados por una o más células y que estas se organizan en tejidos, órganos y sistemas. </a:t>
            </a:r>
          </a:p>
          <a:p>
            <a:r>
              <a:rPr lang="es-CL" sz="1100" b="1" dirty="0"/>
              <a:t> </a:t>
            </a:r>
            <a:endParaRPr lang="es-CL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6°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Ciencias Naturales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1527464" y="1610591"/>
            <a:ext cx="6452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linkClick r:id="rId3"/>
              </a:rPr>
              <a:t>https://www.youtube.com/watch?v=sbbZY1LaEIs&amp;t=17s&amp;ab_channel=LaBiolog%C3%ADadeYamil</a:t>
            </a:r>
            <a:endParaRPr lang="es-CL" sz="3600" dirty="0"/>
          </a:p>
          <a:p>
            <a:endParaRPr lang="es-CL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95151" y="424825"/>
            <a:ext cx="37414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dirty="0"/>
              <a:t>¿Qué es una célula? 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718881" y="571146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205056" y="404871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186638" y="560342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16079" y="3273136"/>
            <a:ext cx="3633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La célula es la unidad estructural y funcional de todos los seres vivos.  En ella se realizan procesos vitales como la respiración, el movimiento, la alimentación, la eliminación de desechos y la reproducción.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039591" y="997525"/>
            <a:ext cx="3449782" cy="185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Un conjunto de células que desempeña una misma función corresponde a un tejido.  A su vez, los tejidos se organizan para formar los órganos.  Un conjunto de órganos relacionados compone un sistema del organismo.  En el cuerpo de los seres vivos se encuentran varios sistemas.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109" y="2851782"/>
            <a:ext cx="2710745" cy="181743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5151" y="904224"/>
            <a:ext cx="34053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hlinkClick r:id="rId5"/>
              </a:rPr>
              <a:t>https://www.youtube.com/watch?v=tR3Iq2voxUU&amp;ab_channel=HappyLearningEspa%C3%B1ol</a:t>
            </a:r>
            <a:endParaRPr lang="es-CL" sz="2800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400" dirty="0">
                <a:solidFill>
                  <a:schemeClr val="folHlink"/>
                </a:solidFill>
              </a:rPr>
              <a:t>NIVELES DE ORGANIZACIÓN CELULAR 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092" y="1485900"/>
            <a:ext cx="4799017" cy="2805545"/>
          </a:xfrm>
          <a:prstGeom prst="rect">
            <a:avLst/>
          </a:prstGeom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400" dirty="0">
                <a:solidFill>
                  <a:schemeClr val="folHlink"/>
                </a:solidFill>
              </a:rPr>
              <a:t>SISTEMAS DE NUESTRO CUERPO </a:t>
            </a:r>
            <a:endParaRPr lang="es-CL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218" y="1887714"/>
            <a:ext cx="4800600" cy="2442483"/>
          </a:xfrm>
          <a:prstGeom prst="rect">
            <a:avLst/>
          </a:prstGeom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altLang="es-CL" sz="2400" dirty="0">
                <a:solidFill>
                  <a:schemeClr val="folHlink"/>
                </a:solidFill>
              </a:rPr>
              <a:t>TEJIDOS EN UN BRAZO </a:t>
            </a:r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435" y="1635329"/>
            <a:ext cx="4901784" cy="2461626"/>
          </a:xfrm>
          <a:prstGeom prst="rect">
            <a:avLst/>
          </a:prstGeom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85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14500" y="828226"/>
            <a:ext cx="5656527" cy="73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2200" dirty="0">
                <a:solidFill>
                  <a:schemeClr val="folHlink"/>
                </a:solidFill>
              </a:rPr>
              <a:t>Ejemplos de células y tejidos</a:t>
            </a:r>
            <a:endParaRPr lang="es-CL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135" y="1426877"/>
            <a:ext cx="4903527" cy="2771050"/>
          </a:xfrm>
          <a:prstGeom prst="rect">
            <a:avLst/>
          </a:prstGeom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57115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57115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212</Words>
  <Application>Microsoft Office PowerPoint</Application>
  <PresentationFormat>Presentación en pantalla (16:9)</PresentationFormat>
  <Paragraphs>17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Concert One</vt:lpstr>
      <vt:lpstr>Coming Soon</vt:lpstr>
      <vt:lpstr>Roboto Mono Regular</vt:lpstr>
      <vt:lpstr>Arial</vt:lpstr>
      <vt:lpstr>Notebook Lesson</vt:lpstr>
      <vt:lpstr>“ORGANIZACIÓN DE LOS SERES VIVOS. SISTEMAS DEL CUERPO HUMANO” </vt:lpstr>
      <vt:lpstr>OBSERVA EL SIGUIENTE VIDEO:</vt:lpstr>
      <vt:lpstr>¿Qué es una célula? </vt:lpstr>
      <vt:lpstr>NIVELES DE ORGANIZACIÓN CELULAR </vt:lpstr>
      <vt:lpstr>SISTEMAS DE NUESTRO CUERPO </vt:lpstr>
      <vt:lpstr>TEJIDOS EN UN BRAZO </vt:lpstr>
      <vt:lpstr>Ejemplos de células y tejidos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M.Eugenia Lucero</cp:lastModifiedBy>
  <cp:revision>32</cp:revision>
  <dcterms:modified xsi:type="dcterms:W3CDTF">2021-03-11T13:10:51Z</dcterms:modified>
</cp:coreProperties>
</file>