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9" r:id="rId3"/>
    <p:sldId id="260" r:id="rId4"/>
    <p:sldId id="261" r:id="rId5"/>
    <p:sldId id="257" r:id="rId6"/>
    <p:sldId id="258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8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6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2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7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7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0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4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7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7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22" r:id="rId8"/>
    <p:sldLayoutId id="2147483719" r:id="rId9"/>
    <p:sldLayoutId id="2147483720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danielariquelme@isl.c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4F8020C-60BB-4357-8207-13221A99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C3265B9-2BDC-41BE-94B6-5DAD57B47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E82279FA-7B88-4B95-AAF0-2187344579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A7867F61-F142-4E04-B707-441F6127BC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1B7C046F-0258-4BF5-A9AC-8BC69BECF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E8663E7-5871-45A2-BF48-099DE2DDA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A2B58A-B82A-4DBE-B86E-EA4F446A1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8073" y="1066800"/>
            <a:ext cx="5062727" cy="2833528"/>
          </a:xfrm>
        </p:spPr>
        <p:txBody>
          <a:bodyPr anchor="b">
            <a:normAutofit/>
          </a:bodyPr>
          <a:lstStyle/>
          <a:p>
            <a:r>
              <a:rPr lang="es-CL" dirty="0">
                <a:solidFill>
                  <a:schemeClr val="accent2">
                    <a:lumMod val="75000"/>
                  </a:schemeClr>
                </a:solidFill>
                <a:latin typeface="Abecedary" pitchFamily="2" charset="0"/>
              </a:rPr>
              <a:t>¡Bienvenidos a Historia!</a:t>
            </a:r>
            <a:br>
              <a:rPr lang="es-CL" dirty="0">
                <a:solidFill>
                  <a:schemeClr val="accent2">
                    <a:lumMod val="75000"/>
                  </a:schemeClr>
                </a:solidFill>
                <a:latin typeface="Abecedary" pitchFamily="2" charset="0"/>
              </a:rPr>
            </a:br>
            <a:r>
              <a:rPr lang="es-CL" dirty="0">
                <a:solidFill>
                  <a:schemeClr val="accent2">
                    <a:lumMod val="75000"/>
                  </a:schemeClr>
                </a:solidFill>
                <a:latin typeface="Abecedary" pitchFamily="2" charset="0"/>
              </a:rPr>
              <a:t>3° Básicos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D91405-C53E-4A6C-A760-30F5581E2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8073" y="4074784"/>
            <a:ext cx="5062726" cy="1640216"/>
          </a:xfrm>
        </p:spPr>
        <p:txBody>
          <a:bodyPr anchor="t">
            <a:normAutofit/>
          </a:bodyPr>
          <a:lstStyle/>
          <a:p>
            <a:r>
              <a:rPr lang="es-CL" sz="2200" dirty="0">
                <a:solidFill>
                  <a:schemeClr val="accent2"/>
                </a:solidFill>
                <a:latin typeface="Abecedary" pitchFamily="2" charset="0"/>
              </a:rPr>
              <a:t>Profesora Daniela Riquelme Padilla</a:t>
            </a:r>
          </a:p>
        </p:txBody>
      </p:sp>
      <p:pic>
        <p:nvPicPr>
          <p:cNvPr id="4" name="Picture 3" descr="Mapa&#10;&#10;Descripción generada automáticamente">
            <a:extLst>
              <a:ext uri="{FF2B5EF4-FFF2-40B4-BE49-F238E27FC236}">
                <a16:creationId xmlns:a16="http://schemas.microsoft.com/office/drawing/2014/main" id="{B08FE3F0-A1A2-4523-AA91-B4CF8069E9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7" r="-3" b="-3"/>
          <a:stretch/>
        </p:blipFill>
        <p:spPr>
          <a:xfrm>
            <a:off x="6608389" y="685800"/>
            <a:ext cx="4893239" cy="2745805"/>
          </a:xfrm>
          <a:prstGeom prst="rect">
            <a:avLst/>
          </a:prstGeom>
        </p:spPr>
      </p:pic>
      <p:pic>
        <p:nvPicPr>
          <p:cNvPr id="1026" name="Picture 2" descr="Personajes De Dibujos Animados, Personajes De Dibujos Animados, Pintado A  Mano De Los Niños, Los Niños De Dibujos Animados PNG y PSD para Descargar  Gratis | Png… | Niños dibujos animados, Dibujos">
            <a:extLst>
              <a:ext uri="{FF2B5EF4-FFF2-40B4-BE49-F238E27FC236}">
                <a16:creationId xmlns:a16="http://schemas.microsoft.com/office/drawing/2014/main" id="{572CDA2C-1BE1-459E-8086-2A9E1095DD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7" r="-1" b="-1"/>
          <a:stretch/>
        </p:blipFill>
        <p:spPr bwMode="auto">
          <a:xfrm>
            <a:off x="6608389" y="3426395"/>
            <a:ext cx="4893239" cy="274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71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5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B78F5F-46DC-41A7-94CC-5F18318C2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" y="255396"/>
            <a:ext cx="6639950" cy="2308608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FFFFFF"/>
                </a:solidFill>
                <a:latin typeface="Candy Pop!" panose="020F0503060000020003" pitchFamily="34" charset="0"/>
              </a:rPr>
              <a:t>Antes de empezar… unos consejos y recordatorios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7F68C-DBFB-4AC0-A84A-9FBAEC317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2819400"/>
            <a:ext cx="6302326" cy="3460964"/>
          </a:xfrm>
        </p:spPr>
        <p:txBody>
          <a:bodyPr anchor="ctr">
            <a:noAutofit/>
          </a:bodyPr>
          <a:lstStyle/>
          <a:p>
            <a:pPr algn="just"/>
            <a:r>
              <a:rPr lang="es-CL" sz="2400" dirty="0">
                <a:solidFill>
                  <a:srgbClr val="FFFFFF"/>
                </a:solidFill>
                <a:latin typeface="Abecedary" pitchFamily="2" charset="0"/>
              </a:rPr>
              <a:t>Como este año es diferente, tenemos que adaptarnos a todo este proceso de la mejor manera. Es por eso que te dejo algunos datos importantes para no olvidar.</a:t>
            </a:r>
          </a:p>
          <a:p>
            <a:pPr algn="just"/>
            <a:endParaRPr lang="es-CL" sz="2400" dirty="0">
              <a:solidFill>
                <a:srgbClr val="FFFFFF"/>
              </a:solidFill>
              <a:latin typeface="Abecedary" pitchFamily="2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DA3B144-1074-4EB3-8741-160D2211B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94385" y="41921"/>
            <a:ext cx="3997615" cy="6816079"/>
            <a:chOff x="8059620" y="41922"/>
            <a:chExt cx="3997615" cy="6816077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28BB9A36-C57B-45F3-BF80-89A7707B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0BCBB483-EE40-4AA6-925A-5AE654585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5122" name="Picture 2" descr="Consejos para que los niños usen la mascarilla | Pequeocio">
            <a:extLst>
              <a:ext uri="{FF2B5EF4-FFF2-40B4-BE49-F238E27FC236}">
                <a16:creationId xmlns:a16="http://schemas.microsoft.com/office/drawing/2014/main" id="{7EAFA870-B26E-47AF-B1BC-4278567E0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1" y="2215745"/>
            <a:ext cx="4724400" cy="242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21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5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CD933A-F8DF-4E40-910D-ABCF0C58B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422"/>
            <a:ext cx="4952681" cy="5984942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CL" sz="2400" dirty="0">
                <a:solidFill>
                  <a:srgbClr val="FFFFFF"/>
                </a:solidFill>
                <a:latin typeface="Abecedary" pitchFamily="2" charset="0"/>
              </a:rPr>
              <a:t>Es importante tener siempre cuaderno, lápices, goma. Igual trataremos de enviar guías que apoyen lo que estamos enseñando, así aprovechamos mejor el tiempo que tendremos juntos. </a:t>
            </a:r>
          </a:p>
          <a:p>
            <a:pPr>
              <a:lnSpc>
                <a:spcPct val="100000"/>
              </a:lnSpc>
            </a:pPr>
            <a:endParaRPr lang="es-CL" sz="2400" dirty="0">
              <a:solidFill>
                <a:srgbClr val="FFFFFF"/>
              </a:solidFill>
              <a:latin typeface="Abecedary" pitchFamily="2" charset="0"/>
            </a:endParaRPr>
          </a:p>
          <a:p>
            <a:pPr>
              <a:lnSpc>
                <a:spcPct val="100000"/>
              </a:lnSpc>
            </a:pPr>
            <a:r>
              <a:rPr lang="es-CL" sz="2400" dirty="0">
                <a:solidFill>
                  <a:srgbClr val="FFFFFF"/>
                </a:solidFill>
                <a:latin typeface="Abecedary" pitchFamily="2" charset="0"/>
              </a:rPr>
              <a:t>Las clases serán grabadas para que después puedan acceder y verlas en caso de tener alguna duda del contenido, o si no alcanzaron a conectarse quienes estén desde su casa.</a:t>
            </a:r>
          </a:p>
          <a:p>
            <a:pPr>
              <a:lnSpc>
                <a:spcPct val="100000"/>
              </a:lnSpc>
            </a:pPr>
            <a:endParaRPr lang="es-CL" sz="2400" dirty="0">
              <a:solidFill>
                <a:srgbClr val="FFFFFF"/>
              </a:solidFill>
              <a:latin typeface="Abecedary" pitchFamily="2" charset="0"/>
            </a:endParaRPr>
          </a:p>
          <a:p>
            <a:pPr>
              <a:lnSpc>
                <a:spcPct val="100000"/>
              </a:lnSpc>
            </a:pPr>
            <a:r>
              <a:rPr lang="es-CL" sz="2400" dirty="0">
                <a:solidFill>
                  <a:srgbClr val="FFFFFF"/>
                </a:solidFill>
                <a:latin typeface="Abecedary" pitchFamily="2" charset="0"/>
              </a:rPr>
              <a:t>Si tienen dudas de la materia específicamente, pueden escribir a mi correo </a:t>
            </a:r>
            <a:r>
              <a:rPr lang="es-CL" sz="2400" dirty="0">
                <a:solidFill>
                  <a:srgbClr val="FFFFFF"/>
                </a:solidFill>
                <a:latin typeface="Abecedary" pitchFamily="2" charset="0"/>
                <a:hlinkClick r:id="rId2"/>
              </a:rPr>
              <a:t>danielariquelme@isl.cl</a:t>
            </a:r>
            <a:r>
              <a:rPr lang="es-CL" sz="2400" dirty="0">
                <a:solidFill>
                  <a:srgbClr val="FFFFFF"/>
                </a:solidFill>
                <a:latin typeface="Abecedary" pitchFamily="2" charset="0"/>
              </a:rPr>
              <a:t> y los ayudaré a resolverlas.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974BA0E-B544-45F7-A92D-96789A822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94385" y="41921"/>
            <a:ext cx="3997615" cy="6816079"/>
            <a:chOff x="8059620" y="41922"/>
            <a:chExt cx="3997615" cy="6816077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35B9D9A8-82B0-4B76-BDAA-CCE3802A9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98022CB9-B7A5-4853-A70B-BE37877C8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4098" name="Picture 2" descr="Mascarillas: claves para elegir la más segura tras la nueva normativa">
            <a:extLst>
              <a:ext uri="{FF2B5EF4-FFF2-40B4-BE49-F238E27FC236}">
                <a16:creationId xmlns:a16="http://schemas.microsoft.com/office/drawing/2014/main" id="{BA7239D3-50B6-40F6-8806-63C449795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0" r="24766" b="-2"/>
          <a:stretch/>
        </p:blipFill>
        <p:spPr bwMode="auto">
          <a:xfrm>
            <a:off x="6858001" y="567942"/>
            <a:ext cx="4724400" cy="57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37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5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7869D5-A4B0-4A51-9A4D-AA8F7A284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843"/>
            <a:ext cx="5808461" cy="1549667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FFFFFF"/>
                </a:solidFill>
                <a:latin typeface="Candy Pop!" panose="020F0503060000020003" pitchFamily="34" charset="0"/>
              </a:rPr>
              <a:t>Sobre el cuidado y autocuidado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BB8686-E168-4173-B24D-19946971A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650" y="1855509"/>
            <a:ext cx="6183218" cy="4696647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CL" sz="2000" dirty="0">
                <a:solidFill>
                  <a:srgbClr val="FFFFFF"/>
                </a:solidFill>
                <a:latin typeface="Abecedary" pitchFamily="2" charset="0"/>
              </a:rPr>
              <a:t>Quienes asisten a clases presenciales, deben tener puesta su mascarilla en todo momento.</a:t>
            </a:r>
          </a:p>
          <a:p>
            <a:pPr>
              <a:lnSpc>
                <a:spcPct val="100000"/>
              </a:lnSpc>
            </a:pPr>
            <a:endParaRPr lang="es-CL" sz="2000" dirty="0">
              <a:solidFill>
                <a:srgbClr val="FFFFFF"/>
              </a:solidFill>
              <a:latin typeface="Abecedary" pitchFamily="2" charset="0"/>
            </a:endParaRPr>
          </a:p>
          <a:p>
            <a:pPr>
              <a:lnSpc>
                <a:spcPct val="100000"/>
              </a:lnSpc>
            </a:pPr>
            <a:r>
              <a:rPr lang="es-CL" sz="2000" dirty="0">
                <a:solidFill>
                  <a:srgbClr val="FFFFFF"/>
                </a:solidFill>
                <a:latin typeface="Abecedary" pitchFamily="2" charset="0"/>
              </a:rPr>
              <a:t>Lavar constantemente sus manos con agua y jabón antes de entrar a la sala (baño del colegio) y también al salir de ella (uso de alcohol gel).</a:t>
            </a:r>
          </a:p>
          <a:p>
            <a:pPr>
              <a:lnSpc>
                <a:spcPct val="100000"/>
              </a:lnSpc>
            </a:pPr>
            <a:endParaRPr lang="es-CL" sz="2000" dirty="0">
              <a:solidFill>
                <a:srgbClr val="FFFFFF"/>
              </a:solidFill>
              <a:latin typeface="Abecedary" pitchFamily="2" charset="0"/>
            </a:endParaRPr>
          </a:p>
          <a:p>
            <a:pPr>
              <a:lnSpc>
                <a:spcPct val="100000"/>
              </a:lnSpc>
            </a:pPr>
            <a:r>
              <a:rPr lang="es-CL" sz="2000" dirty="0">
                <a:solidFill>
                  <a:srgbClr val="FFFFFF"/>
                </a:solidFill>
                <a:latin typeface="Abecedary" pitchFamily="2" charset="0"/>
              </a:rPr>
              <a:t>No comer o beber Ningún tipo de alimento o líquido dentro de la sala.</a:t>
            </a:r>
          </a:p>
          <a:p>
            <a:pPr>
              <a:lnSpc>
                <a:spcPct val="100000"/>
              </a:lnSpc>
            </a:pPr>
            <a:endParaRPr lang="es-CL" sz="2000" dirty="0">
              <a:solidFill>
                <a:srgbClr val="FFFFFF"/>
              </a:solidFill>
              <a:latin typeface="Abecedary" pitchFamily="2" charset="0"/>
            </a:endParaRPr>
          </a:p>
          <a:p>
            <a:pPr>
              <a:lnSpc>
                <a:spcPct val="100000"/>
              </a:lnSpc>
            </a:pPr>
            <a:r>
              <a:rPr lang="es-CL" sz="2000" dirty="0">
                <a:solidFill>
                  <a:srgbClr val="FFFFFF"/>
                </a:solidFill>
                <a:latin typeface="Abecedary" pitchFamily="2" charset="0"/>
              </a:rPr>
              <a:t>No puedes compartir tu útiles con otros compañeros y compañeras.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DA3B144-1074-4EB3-8741-160D2211B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94385" y="41921"/>
            <a:ext cx="3997615" cy="6816079"/>
            <a:chOff x="8059620" y="41922"/>
            <a:chExt cx="3997615" cy="6816077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28BB9A36-C57B-45F3-BF80-89A7707B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0BCBB483-EE40-4AA6-925A-5AE654585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3076" name="Picture 4" descr="La ansiedad de los niños y niñas ante el uso de la mascarilla | Fundación  Relaciones Sanas">
            <a:extLst>
              <a:ext uri="{FF2B5EF4-FFF2-40B4-BE49-F238E27FC236}">
                <a16:creationId xmlns:a16="http://schemas.microsoft.com/office/drawing/2014/main" id="{842C8179-4557-490E-BC66-4818CC39A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1" y="1855510"/>
            <a:ext cx="4724400" cy="314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6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5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6FDE72-A855-47BB-B5AF-026A5E752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7" y="228175"/>
            <a:ext cx="6858000" cy="1432560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FFFFFF"/>
                </a:solidFill>
                <a:latin typeface="Candy Pop!" panose="020F0503060000020003" pitchFamily="34" charset="0"/>
              </a:rPr>
              <a:t>¿Qué aprenderemos este año?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13A025-3C7C-4F6C-9123-BB2D22B06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72" y="1888909"/>
            <a:ext cx="6486508" cy="4740915"/>
          </a:xfrm>
        </p:spPr>
        <p:txBody>
          <a:bodyPr anchor="ctr">
            <a:normAutofit fontScale="92500"/>
          </a:bodyPr>
          <a:lstStyle/>
          <a:p>
            <a:pPr algn="just">
              <a:lnSpc>
                <a:spcPct val="100000"/>
              </a:lnSpc>
            </a:pPr>
            <a:r>
              <a:rPr lang="es-CL" sz="2400" dirty="0">
                <a:solidFill>
                  <a:srgbClr val="FFFFFF"/>
                </a:solidFill>
                <a:latin typeface="Abecedary" pitchFamily="2" charset="0"/>
              </a:rPr>
              <a:t>Historia este año viene con muchos temas interesantes y divertidos.</a:t>
            </a:r>
          </a:p>
          <a:p>
            <a:pPr algn="just">
              <a:lnSpc>
                <a:spcPct val="100000"/>
              </a:lnSpc>
            </a:pPr>
            <a:r>
              <a:rPr lang="es-CL" sz="2400" dirty="0">
                <a:solidFill>
                  <a:srgbClr val="FFFFFF"/>
                </a:solidFill>
                <a:latin typeface="Abecedary" pitchFamily="2" charset="0"/>
              </a:rPr>
              <a:t>En geografía veremos continentes, características de los paisajes que encontramos en el mundo.</a:t>
            </a:r>
          </a:p>
          <a:p>
            <a:pPr algn="just">
              <a:lnSpc>
                <a:spcPct val="100000"/>
              </a:lnSpc>
            </a:pPr>
            <a:r>
              <a:rPr lang="es-CL" sz="2400" dirty="0">
                <a:solidFill>
                  <a:srgbClr val="FFFFFF"/>
                </a:solidFill>
                <a:latin typeface="Abecedary" pitchFamily="2" charset="0"/>
              </a:rPr>
              <a:t>En historia aprenderemos de las grandes civilizaciones de Europa, Grecia y Roma y sus características más importantes.</a:t>
            </a:r>
          </a:p>
          <a:p>
            <a:pPr algn="just">
              <a:lnSpc>
                <a:spcPct val="100000"/>
              </a:lnSpc>
            </a:pPr>
            <a:r>
              <a:rPr lang="es-CL" sz="2400" dirty="0">
                <a:solidFill>
                  <a:srgbClr val="FFFFFF"/>
                </a:solidFill>
                <a:latin typeface="Abecedary" pitchFamily="2" charset="0"/>
              </a:rPr>
              <a:t>También veremos derechos de niños y niñas y su importancia.</a:t>
            </a:r>
          </a:p>
          <a:p>
            <a:pPr algn="just">
              <a:lnSpc>
                <a:spcPct val="100000"/>
              </a:lnSpc>
            </a:pPr>
            <a:r>
              <a:rPr lang="es-CL" sz="2400" dirty="0">
                <a:solidFill>
                  <a:srgbClr val="FFFFFF"/>
                </a:solidFill>
                <a:latin typeface="Abecedary" pitchFamily="2" charset="0"/>
              </a:rPr>
              <a:t>Y por supuesto recordaremos algunas cosas que vimos antes, para ver cómo estamos para comenzar el año.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A3B144-1074-4EB3-8741-160D2211B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94385" y="41921"/>
            <a:ext cx="3997615" cy="6816079"/>
            <a:chOff x="8059620" y="41922"/>
            <a:chExt cx="3997615" cy="681607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8BB9A36-C57B-45F3-BF80-89A7707B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BCBB483-EE40-4AA6-925A-5AE654585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57103D05-CBD5-49C4-9EC2-411B57064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1" y="926691"/>
            <a:ext cx="4724400" cy="499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40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5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E3C8A5-468E-4D21-ABB1-4A5F088F1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96948"/>
            <a:ext cx="5608001" cy="6083416"/>
          </a:xfrm>
        </p:spPr>
        <p:txBody>
          <a:bodyPr anchor="ctr">
            <a:normAutofit/>
          </a:bodyPr>
          <a:lstStyle/>
          <a:p>
            <a:r>
              <a:rPr lang="es-CL" dirty="0">
                <a:solidFill>
                  <a:srgbClr val="FFFFFF"/>
                </a:solidFill>
                <a:latin typeface="Ink Free" panose="03080402000500000000" pitchFamily="66" charset="0"/>
              </a:rPr>
              <a:t>ESPERO QUE ESTE AÑO DISFRUTES DE ESTA Y TODAS LAS CLASES QUE LOS PROFESORES PREPARAMOS PARA USTEDES, Y QUE A PESAR DE LA PANDEMIA, PODAMOS CONOCERNOS Y APRENDER JUNTOS.</a:t>
            </a:r>
          </a:p>
          <a:p>
            <a:endParaRPr lang="es-CL" dirty="0">
              <a:solidFill>
                <a:srgbClr val="FFFFFF"/>
              </a:solidFill>
              <a:latin typeface="Ink Free" panose="03080402000500000000" pitchFamily="66" charset="0"/>
            </a:endParaRPr>
          </a:p>
          <a:p>
            <a:endParaRPr lang="es-CL" dirty="0">
              <a:solidFill>
                <a:srgbClr val="FFFFFF"/>
              </a:solidFill>
              <a:latin typeface="Ink Free" panose="03080402000500000000" pitchFamily="66" charset="0"/>
            </a:endParaRPr>
          </a:p>
          <a:p>
            <a:pPr algn="r"/>
            <a:r>
              <a:rPr lang="es-CL" dirty="0">
                <a:solidFill>
                  <a:srgbClr val="FFFFFF"/>
                </a:solidFill>
                <a:latin typeface="Ink Free" panose="03080402000500000000" pitchFamily="66" charset="0"/>
              </a:rPr>
              <a:t>Tía Daniela.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A3B144-1074-4EB3-8741-160D2211B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94385" y="41921"/>
            <a:ext cx="3997615" cy="6816079"/>
            <a:chOff x="8059620" y="41922"/>
            <a:chExt cx="3997615" cy="681607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8BB9A36-C57B-45F3-BF80-89A7707B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BCBB483-EE40-4AA6-925A-5AE654585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5" name="Imagen 4" descr="Dibujo de una niña&#10;&#10;Descripción generada automáticamente con confianza baja">
            <a:extLst>
              <a:ext uri="{FF2B5EF4-FFF2-40B4-BE49-F238E27FC236}">
                <a16:creationId xmlns:a16="http://schemas.microsoft.com/office/drawing/2014/main" id="{2CABAB7F-34F3-46EF-828D-A38A1A329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1611074"/>
            <a:ext cx="4724400" cy="363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34718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RegularSeedRightStep">
      <a:dk1>
        <a:srgbClr val="000000"/>
      </a:dk1>
      <a:lt1>
        <a:srgbClr val="FFFFFF"/>
      </a:lt1>
      <a:dk2>
        <a:srgbClr val="1B2F2C"/>
      </a:dk2>
      <a:lt2>
        <a:srgbClr val="F3F0F2"/>
      </a:lt2>
      <a:accent1>
        <a:srgbClr val="21B760"/>
      </a:accent1>
      <a:accent2>
        <a:srgbClr val="14B59A"/>
      </a:accent2>
      <a:accent3>
        <a:srgbClr val="23ADDC"/>
      </a:accent3>
      <a:accent4>
        <a:srgbClr val="1756D5"/>
      </a:accent4>
      <a:accent5>
        <a:srgbClr val="493AE9"/>
      </a:accent5>
      <a:accent6>
        <a:srgbClr val="791BD6"/>
      </a:accent6>
      <a:hlink>
        <a:srgbClr val="BF3F89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332</Words>
  <Application>Microsoft Office PowerPoint</Application>
  <PresentationFormat>Panorámica</PresentationFormat>
  <Paragraphs>27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Abecedary</vt:lpstr>
      <vt:lpstr>Arial</vt:lpstr>
      <vt:lpstr>Avenir Next LT Pro</vt:lpstr>
      <vt:lpstr>AvenirNext LT Pro Medium</vt:lpstr>
      <vt:lpstr>Candy Pop!</vt:lpstr>
      <vt:lpstr>Ink Free</vt:lpstr>
      <vt:lpstr>Sabon Next LT</vt:lpstr>
      <vt:lpstr>DappledVTI</vt:lpstr>
      <vt:lpstr>¡Bienvenidos a Historia! 3° Básicos</vt:lpstr>
      <vt:lpstr>Antes de empezar… unos consejos y recordatorios</vt:lpstr>
      <vt:lpstr>Presentación de PowerPoint</vt:lpstr>
      <vt:lpstr>Sobre el cuidado y autocuidado</vt:lpstr>
      <vt:lpstr>¿Qué aprenderemos este año?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¡Bienvenidos a Historia! 2° Básico A</dc:title>
  <dc:creator>Carlos Sotelo Pedrero</dc:creator>
  <cp:lastModifiedBy>M.Eugenia Lucero</cp:lastModifiedBy>
  <cp:revision>12</cp:revision>
  <dcterms:created xsi:type="dcterms:W3CDTF">2021-03-02T19:18:52Z</dcterms:created>
  <dcterms:modified xsi:type="dcterms:W3CDTF">2021-03-08T15:06:27Z</dcterms:modified>
</cp:coreProperties>
</file>