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66" r:id="rId5"/>
    <p:sldId id="260" r:id="rId6"/>
    <p:sldId id="264" r:id="rId7"/>
    <p:sldId id="265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18:24:18.2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1F3A3F-CB93-4B5E-BB07-3276063843CB}" emma:medium="tactile" emma:mode="ink">
          <msink:context xmlns:msink="http://schemas.microsoft.com/ink/2010/main" type="inkDrawing" rotatedBoundingBox="1185,12606 30066,13502 29910,18512 1030,17616" hotPoints="27647,12902 28003,16623 3887,18931 3531,15210" semanticType="enclosure" shapeName="Rectangle"/>
        </emma:interpretation>
      </emma:emma>
    </inkml:annotationXML>
    <inkml:trace contextRef="#ctx0" brushRef="#br0">1427 508 0,'77'0'203,"39"-38"-187,-1 38-16,0 0 16,-38 0-16,0-39 15,-38 39-15,-1 0 16,1 0-16,-1 0 16,1 0 15,-1-38-16,39 38-15,-38 0 16,-1 0-16,39 0 16,0 0-16,-38 0 15,-1 0-15,1 0 16,38 0-16,-39 0 16,1 0-16,-1 0 15,39 0 1,-39 0-16,1-39 15,-1 39-15,39 0 16,0 0 0,-38 0-16,-1 0 15,1 0-15,38 0 16,-39 0-16,1 0 16,-1 0-16,1 0 15,38 0 16,-39 0-15,1-38-16,-1 38 16,1 0-16,-1 0 15,1 0-15,38 0 0,-39-39 16,1 39-16,38 0 16,-39 0-1,1 0-15,-39-38 0,38 38 16,0 0-1,1 0 1,-1 0-16,1 0 16,38-39-1,-39 39 1,39 0-16,-38 0 16,-1 0-16,1 0 15,-1 0 1,1 0-16,-1 0 15,1 0 1,-1 0-16,1 0 16,-1 0-16,1 0 15,-1 0 1,1 0 0,-1 0-1,39 0 1,-38 0-16,-1 0 15,1 0-15,38 0 16,-39 0 0,1 0-16,-1 0 15,0 0 1,1 0-16,-1 0 16,1 0 15,-1 0-16,1 0 1,-1 0 0,1 0-16,-1 0 15,1 0-15,76 0 16,-76 0-16,38 0 16,0 0-16,-39 0 15,39 0-15,-38 0 16,-1 0-16,1 0 15,-1 0-15,1 0 16,-1 0 0,39 0-16,-38 0 15,-1 0-15,39 0 16,0 0-16,38 0 16,-76 0-16,-1 0 15,1 0-15,38 0 16,-39 0-1,1 0-15,-1 0 16,1 0-16,-1 0 16,1 0-16,-1 0 15,1 0-15,38 0 16,-39 0-16,1 0 16,-1 0-1,39 0-15,-38 0 0,-1 0 16,39 0-16,-38 0 15,-1 0 1,1 0 0,-1 0-16,39 0 15,-39 0 1,1 0-16,-1 0 16,78 0-16,-78-38 15,1 38-15,-1 0 16,39 0-16,-38 0 15,-1 0-15,39-39 16,-38 39-16,-1 0 16,39 0-16,-38 0 15,-1 0-15,1 0 16,38 0-16,-39 0 16,1 0-16,38 0 15,-39 0-15,1 0 16,-1 0-1,0 0 1,1 0 0,38 0-1,-39 0 1,1 0-16,-1 0 16,78 0-16,-39 39 15,0-39-15,38 38 16,-76 1-16,38-39 15,-39 38-15,39 1 16,-38-39 0,-1 0-16,1 0 15,-1 0 1,39 0-16,-38 0 16,-1 38-16,1-38 0,37 0 15,-37 39 1,-1-39-16,1 0 15,-1 0-15,1 0 16,-1 0 0,1 0 15,-1 0-31,39 0 16,-38 0-16,-1 0 15,1 0-15,38 0 16,38 0-16,-76 0 15,-1 0-15,1 0 16,-1 0-16,1 0 16,-1 0-16,39 0 31,-38 0-31,-1 0 16,1 0-16,76 0 15,-77 0-15,39 0 16,-38 0-16,38-39 15,-39 39-15,1 0 16,-1 0-16,1 0 63,-1-38-48,1-1-15,38 39 16,0-38-16,-39-1 15,1 39-15,38-38 16,-39-1-16,1 39 16,-1 0-16,39 0 15,-38 0 1,-1 0 0,1-38-16,-1 38 15,39 0-15,-38 0 16,-1-39-16,39 39 15,0 0-15,-39 0 16,1 0-16,38 0 16,-39 0-16,1 0 15,38 0-15,-39 0 16,39 0 0,-38 0-16,-1 0 15,1 0-15,-1 0 16,1 0-16,-1 0 15,1 0-15,-1 0 16,39 0-16,-38 0 16,-1 0-1,1 0-15,-1 0 16,1 0 15,38 39 0,-39-39-31,0 0 0,39 38 16,-38 1-16,-1-39 16,39 38-1,-38-38-15,-1 39 16,1-39-16,-1 0 16,1 0-1,-39 38 1,38-38-16,1 0 15,-1 39-15,39-1 16,-38-38-16,38 77 16,-39-38-16,1-39 15,38 38-15,-39 0 16,1-38-16,38 0 16,-77 39-16,38-39 46,1 0-30,38 38 0,-1 1-16,1-1 15,0-38-15,-38 39 16,38-39-16,-39 38 16,1-38-16,-1 0 15,1 0 16,-1 0-15,1 0 0,-1 0-16,1 39 15,38-39-15,-39 0 16,1 38-16,-1-38 16,1 0-16,-1 0 15,1 0 1,-1 0-1,1 0 1,-1 0-16,1 0 16,-1 0-16,39 0 15,-38 0-15,-1 0 16,0 0-16,1 0 16,-1 0-16,1 0 15,38 0-15,-39 0 16,1 0-16,38 0 15,-39 0 1,39 0-16,-38 0 16,-1 0-1,1 0-15,38-38 16,-39 38-16,1 0 16,-1 0-16,39 0 15,-38 0-15,-1 0 16,1 0-16,-1 0 15,1 0 1,-1-39 0,1 39-16,-1 0 15,1 0-15,37 0 16,-37-38-16,-1 38 16,39 0-16,-38 0 15,38 0 1,-39 0-1,1 0 1,-1 0-16,39-39 16,0 39-16,-38 0 15,-1 0-15,39 0 16,0 0-16,-38 0 16,-1-38-1,39 38-15,-38 0 16,-1 0-16,1-39 0,-1 39 15,1 0-15,76-38 16,-38 38-16,38 0 16,-38-39-16,39 39 15,-78 0-15,39-38 16,-38 38 0,-1 0 46,39 0-46,-38-38-16,38-1 15,0 39-15,-39 0 16,1 0-16,38 0 16,-39 0-16,1 0 15,-1 0-15,39 0 16,-38 0-16,-1 0 15,39 0-15,-39 0 16,1 0-16,38 0 16,-39 0-16,39 0 15,-38 0 1,-1 0-16,1 0 16,-1 0-16,1 0 15,-1 0 1,39 0-16,-38 0 15,-1 0 1,1 0-16,38 0 16,-39 0-16,1 39 15,38-39-15,-39 0 16,1 0 0,-1 0 46,1 38-46,38-38-16,-39 0 15,0 38-15,1-38 16,38 0-16,-39 0 16,1 0-1,38 39 16,38-39-31,39 38 16,-38 1-16,115-39 16,-77 0-16,38 0 15,-38 38-15,0-38 16,-77 39-16,0-39 16,-39 0-16,39 38 15,-38-38 63,-1 0-46,39 0-17,0 0-15,-38 0 16,-1 0-16,39 0 15,39 0-15,-39 0 16,38 0-16,39 0 16,38 0-16,-38 0 15,-77 0-15,0 0 16,-38 0-16,38 0 16,-39 0 46,39 0-62,39 39 16,-39-39-1,-39 38-15,39-38 0,-38 0 16,-1 0 0,0 0-1,39 0-15,-38 0 16,76 0-16,1 0 15,38 0-15,-77 0 16,0 0-16,-39 0 16,1 0-16,76 0 62,-76 39-46,38-39-16,0 38 15,-39-38 1,78 39 47,-1 38-63,116 0 15,-77-39-15,0 39 16,-116 0-16,39-38 15,-77-1-15,39 1 79,-1-1-64,-38 39-15,39-38 16,-1-1-16,-38 39 15,39-38-15,-1-1 16,1 0-16,-1 1 16,1-1-1,-39 1-15,38-1 16,1 1-16,-39-1 16,38-38-16,-38 39 15,39-1 1,-1-38-16,-38 77 15,77-77-15,-39 39 16,1-1-16,-1 39 16,1-38-16,-39-1 15,38 1 1,-38-1-16,0 1 16,39-1-16,-39 1 15,77 38-15,-77-39 16,38 39-16,1-38 15,-39-1-15,0 39 16,38-38-16,-38-1 16,39 0 15,-39 1-15,0-1 15,0 1-16,0-1 1,0 1-16,0-1 16,-77 39-16,38-38 15,1 38 1,-1-77-16,1 77 16,-1-77-16,39 38 15,-38-38-15,38 77 16,-39-38-16,1-1 15,-39 1-15,38-1 16,1 39-16,0-38 16,-39-39-16,77 77 15,-39-77-15,1 0 16,-1 77-16,1-77 16,-1 38-16,39 1 15,-77 38-15,39-77 16,-39 76-16,38 1 15,1-77 1,-39 39-16,38-1 16,39 1-1,-38-39-15,38 38 16,-77-38-16,38 39 16,1-1-16,-39 1 15,77-1-15,-77-38 16,77 39-16,-39-1 31,1 1 0,-1-39-31,-38 38 16,39-38-16,-39 39 16,39-39-16,-39 0 15,38 0-15,1 0 16,-39 0-16,38 0 15,-38 38-15,0-38 16,-38 0-16,-1 0 16,-38 0-16,116 0 15,-78 0-15,-38 0 16,-38-38-16,0-1 16,-39 39-16,0-38 15,38 38-15,78-39 16,-39 1-16,39 38 15,38 0-15,38-39 16,1 39-16,-39 0 16,0 0-16,38 0 15,1 0-15,-39 0 16,0 0-16,-77 0 16,77 0-16,-39 0 15,39 0-15,0 0 16,0-38-16,1 38 15,-1 0-15,38-39 16,-38 1-16,-77 38 16,39 0-16,-1 0 15,1 0-15,-39 0 16,38 0-16,1 0 16,-1 0-16,1 0 15,0 0-15,-1 0 16,78 0-16,-39 0 15,-39 0-15,78 0 16,-39 0-16,-39 0 16,78 0-16,-1 0 15,-38 0-15,0 0 16,39 38-16,-39-38 16,0 0-16,38 0 15,1 39-15,-39-1 16,39-38-16,-1 39 15,1-39-15,-39 0 16,38 0-16,1 0 16,-39 38-16,38-38 15,-38 39-15,39-39 16,-39 0-16,38 0 16,-38 38-16,39-38 15,-1 39-15,1-39 16,-39 0-16,38 0 15,1 0-15,-39 0 16,38 0-16,1 38 16,-39-38-16,39 0 15,-39 0-15,0 0 16,-39 0-16,39 0 16,-38 0-16,-1 0 15,39 0-15,0 0 16,39 0-1,-39 0-15,38 0 16,-38 0-16,39 0 16,-1 0-16,-76 0 0,38 0 15,0 0-15,39 0 16,-39-38-16,0 38 16,-39-39-1,39 39-15,0-38 16,39 38-16,-1 0 15,-38-39-15,39 39 0,-39-38 16,38 38 0,-38 0-16,39 0 15,-1 0-15,1 0 16,-1 0 0,1 0-16,-1 0 15,1 0-15,-1 0 0,-37-39 16,37 39-1,1 0-15,-39-38 16,38 38-16,-38 0 16,0 0-16,-38-39 15,38 39-15,0 0 16,38-38-16,-38 38 16,0-39-16,39 39 15,-1 0 1,1 0-16,-1 0 15,-38-38 1,39 38-16,-1-39 16,-38 39-16,1 0 15,-1-77-15,38 77 16,-38 0-16,39-38 16,-1-1-16,-38 39 15,0-38-15,-38 0 16,-1-1-16,-76-38 15,38 39-15,77-1 16,38 1-16,-38 38 16,1-39-16,37 39 15,1 0 1,-1 0 0,1 0-16,-1 0 62,-38 0-46,39-38-1,-1 38-15,1 0 16,-78 0-16,1 0 16,-1 0-16,1 0 15,38 0-15,0 0 16,0 0-16,0 0 15,0 38-15,0-38 16,39 0-16,-1 0 16,-38 0-16,77 39 15,-38-39-15,-1 0 16,1 38 15,-1-38-31,1 0 16,38 39-16,-77-39 15,38 0 1,1 38 15,-39-38-15,77 39-16,-39-39 16,1 38-16,-1-38 15,-38 0-15,39 39 16,-1-1-16,-38-38 15,39 38-15,-1-38 16,-38 39-16,39-39 16,-1 0-16,-37 0 15,-40 38-15,39-38 16,-38 39-16,76-39 16,-38 0-16,0 0 15,0 0-15,39 0 16,-1 0-16,-38 0 15,39-39-15,-1 39 16,-38 0-16,39 0 16,-39 0-16,-39 0 15,-76-77-15,-39 1 16,116 37-16,-1 1 16,-38-1-16,39 1 15,76 38-15,1-39 16,-39 39-16,38 0 15,-38 0 1,0 0-16,39 0 16,-1 0-16,1 0 15,-39 0-15,39 0 16,-1 0-16,-38 0 16,39 0-1,-1 0-15,1 0 16,-1 0-1,-38 0 1,39 0-16,-1 39 16,-38-1-16,39-38 0,-1 39 15,-38-39 1,39 38-16,-1-38 16,1 39-16,-1-39 15,-38 38-15,0-38 16,0 38-16,-38 1 15,38-1-15,0 1 16,0-1-16,39 1 16,-39-39-16,38 38 15,-38-38-15,39 0 16,-39 39-16,38-1 16,1-38-16,-1 0 15,1 39-15,-39-39 16,38 38-16,1-38 15,-39 0-15,38 39 16,-38-39-16,-115 0 16,77 0-16,38 0 15,0 0-15,0 0 16,38 0-16,1 0 16,-1 0-1,-38 0-15,39 0 16,-39 0-16,0 0 15,0 0-15,0 0 16,0 0-16,38 0 16,1 0-16,-1 0 15,1 0-15,-1 0 16,1 0-16,-39 0 16,39 0-16,-39 0 15,0 0-15,0 0 16,0-39-16,-39 39 15,1 0-15,-1-38 16,39-1-16,-77 1 16,39 38-16,-1 0 15,39 0-15,-38 0 16,38 0-16,0 0 16,39 0-16,-1 0 15,1 0-15,-1 0 16,1 0-1,-1 0 1,1 0-16,-39 0 16,0 0-16,-77 0 15,38 0-15,1 0 16,-1-39-16,1 1 16,0-1-16,38 39 15,0 0-15,0 0 16,38-38-16,1 38 31,-1 0-15,-38-39-16,39 39 15,-39 0-15,38-38 16,-38-1-16,39 39 16,-39 0-16,0-38 15,38 38-15,1-38 16,-39 38-16,38-39 15,-38 1 1,1 38-16,37-39 16,-38 39-16,39-38 15,-1 38-15,-38-39 16,39 39-16,-1 0 16,-38-38-16,39-1 15,-1 39-15,1 0 16,-1 0 15,1-38-15,-1 38-16,1 0 15,-1-39 1,1 39-16,-1-38 16,1 38-16,-39 0 15,38-39-15,1 39 16,-1-38 46,1-1-30,-39-38-17,77 39-15,-39-39 16,1 38-16,0-38 15,38 39 1,-39-1-16,1-38 16,-1 39-16,39-39 15,-38 38-15,-1-38 16,1 1-16,-1 37 16,39 1-16,0-39 15,-38 38-15,-1 1 16,39-39-16,0 38 15,0 1-15,0-1 16,0-38-16,0 39 16,0-1-16,0-38 15,0 0-15,0 0 16,0 39-16,0-1 16,0-38-16,0 39 15,0-1-15,0-38 16,39 77-16,-39-38 15,0-39-15,77 39 16,-77-39-16,38 38 16,1 1-16,-39-1 15,77 1-15,-77-39 16,38 77-16,1-39 16,-1 1-1,-38-1-15,77 1 16,-39-1-16,1-38 15,38 77-15,-39-38 16,39-1-16,-38 1 16,-1-1-1,1 39-15,-1-38 16,1 38-16,-1-77 16,39 38-16,-38 1 15,38-1-15,-39 1 16,1 38-1,-1 0 1,-38-39 0,39 1-1,-1-1 1,1 39 0,-1-38-16,1-1 31,38 1 0,-39 0-31,1 38 16,-1-39-1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19:04:27.7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233D06-A9EB-4C2A-8C60-FD385B940978}" emma:medium="tactile" emma:mode="ink">
          <msink:context xmlns:msink="http://schemas.microsoft.com/ink/2010/main" type="inkDrawing" rotatedBoundingBox="8121,2737 21106,7848 18662,14056 5677,8945" hotPoints="7300,3978 11985,4095 19892,9847 19991,10795 12456,11376 7417,9281" semanticType="enclosure" shapeName="Hexagon"/>
        </emma:interpretation>
      </emma:emma>
    </inkml:annotationXML>
    <inkml:trace contextRef="#ctx0" brushRef="#br0">738 875 0,'40'-40'453,"-40"0"-437,40-1-1,-40 1-15,40 0 16,1 0 15,-41-1-15,40 41-16,-40-40 0,0 0 31,40 40-31,-40-41 16,41 1-1,-41 0 1,40-1 0,-40 1-1,40 40 1,-40-40-1,41-1 1,-1 1-16,0 40 16,-40-40-1,41 40-15,-41-41 16,40 41-16,0-40 16,1 40-1,-1-40-15,0 40 16,1 0-1,-1 0 1,0 0 0,41 0-16,-41 0 15,41 0 1,-41 0-16,0 0 16,1 0-1,-1 0-15,0 0 16,41 0-1,-41 0-15,1 40 16,-1-40-16,0 0 16,1 0-16,39 0 15,-39 0-15,-1 0 16,0 0-16,0 0 16,1 0-16,-1 0 15,0 40 48,1-40-48,-1 0-15,0 0 16,1 0 0,-1 0-16,0 0 15,1 0-15,-1 0 16,0 0-1,1 0 1,-1 0-16,0 0 16,1 0-1,-1 0 1,0 0-16,1 0 16,39 0-1,-40 0-15,1 0 16,39 0-16,-39 0 15,-1 0 1,0 0 0,1 0-1,39 0-15,-39 0 16,-41 41-16,80-1 16,-39-40-16,-1 0 15,0 0 1,41 0-1,-41 40 1,41-40-16,-41 0 16,0 0-1,1 0 1,-1 41 0,41-1-1,-41-40-15,0 0 16,41 40-16,-41-40 15,1 0 1,-1 41-16,0-41 16,1 0-1,-1 0 1,0 40 46,1-40-46,-1 40-16,40-40 16,-39 41-16,-1-41 15,0 0-15,1 0 16,-1 0-16,-40 40 16,40-40-16,1 40 31,-1-40-16,0 0 1,41 41-16,-41-1 16,1-40-16,39 40 15,1-40 1,-41 0 0,1 40-1,-1 1-15,0-41 16,0 40-1,1-40-15,-1 0 16,0 40 0,1 1-16,-1-41 15,-40 40-15,40-40 16,1 40-16,-1-40 16,-40 41-1,40-41-15,-40 40 16,41-40-16,-1 40 15,0-40-15,41 81 0,-41-41 16,41 1 0,-41-1-16,0-40 15,41 40-15,-41 1 16,41-1-16,-81 0 16,40-40-16,1 41 15,-1-1-15,41-40 0,-41 40 16,41 0-1,-81 1 1,40-41 0,0 0-1,1 40-15,-1 0 16,0 1 0,1-1-16,-1 0 15,0-40-15,0 41 16,1-1-16,-1 0 15,0 1-15,1-1 16,-1 0-16,0 1 16,41-1-16,-81 0 15,40 1-15,1-41 16,-1 40-16,41 0 16,-81 1-16,40-1 15,0 0-15,1 0 16,-1 41-16,0-41 15,1 1-15,-1-1 16,0-40-16,0 40 16,1 1-16,-41-1 15,40 0 1,0 1 0,1-1-16,-41 0 0,80 1 15,-39-1-15,-1 0 16,41 41-16,-41-81 15,41 80-15,-41-39 16,0-1-16,41 0 16,-41 1-1,41-1-15,-41-40 16,0 81-16,1-81 16,-41 40-16,80 0 15,-39-40-15,-1 41 0,0-41 16,-40 40-1,81 0-15,-81 1 16,40-1-16,1-40 16,-1 40-1,41-40-15,-41 41 16,0-1-16,1-40 0,-1 40 16,0-40-16,-40 41 15,40-41 1,1 40-16,-1-40 15,0 80-15,1-80 16,39 81-16,-39-41 16,39 41-16,-39-81 15,-1 81-15,41-81 16,-81 40-16,40-40 16,0 40-16,1 1 62,39-41-62,-39 40 16,-1 0-16,0-40 31,0 41-15,1-41-16,-1 40 15,-40 0-15,40-40 16,1 41-16,-1-41 0,0 40 31,1-40-15,-1 40-16,0 1 15,1-41-15,-1 0 16,41 40-16,-41-40 16,0 0-16,1 0 15,-41 40 1,40-40 78,0 0-79,0 0 16,1 0 32,-1 0-47,0 0-16,1 0 15,-1 0 1,-40-40-1,40 40 17,1 0-17,-1 0 17,41-40-32,-41 40 15,0 0-15,1 0 16,-1 0-1,-40-41-15,40 41 16,1-40 0,39 40-1,-39 0-15,-1 0 16,40 0-16,-39 0 94,-1 40-63,-40 1-31,40-1 16,1-40-16,-41 80 15,40-39 1,-40 39-1,0-39 1,40-41 0,-40 40-1,41-40-15,-41 40 16,0 1 0,0-1-1,40-40 1,-40 40-1,0 41-15,0-41 16,0 41 0,40-41-1,-40 1-15,0-1 16,41 0 0,-41 0-1,0 1 1,0 39-1,0-39 1,0-1 0,0 0-1,0 1 1,0-1 0,0 0-1,0 1-15,0-1 16,0 0-16,0 1 15,0-1 1,0 0 0,0 1-1,0-1 1,0 0-16,0 1 16,0 39-1,0-40 1,-41 1-1,41-1 1,-40 0 0,0-40-1,40 41 1,-41-41-16,-39 0 47,39 40-47,1-40 15,0 0 1,-41 0-16,41 0 16,0 40-16,-41-40 15,41 0-15,-1 0 16,1 0-16,-41 0 16,41 0-16,0 0 15,-1 0-15,1 0 16,0 0-16,-41 0 15,41 0-15,-1 0 16,1 0-16,-41 0 16,41 0-16,0 41 15,-41-1-15,41-40 16,0 0-16,-41 0 0,41 40 16,-1-40-16,-39 41 31,39-41-31,1 40 15,-41-40-15,41 40 16,0-40-16,-41 41 16,41-41-16,0 40 15,-41-40-15,41 0 16,-1 0-16,-39 40 16,39-40-16,1 41 15,-41-1-15,41-40 16,0 0-16,-41 40 15,41-40-15,-1 41 16,1-41-16,0 40 16,-1-40-1,1 0-15,0 0 16,0 0 0,-1 0 46,-39 0-46,39 0-1,1-40 1,0 40-16,-1-41 31,1 41-15,40-40 15,-40 40-31,-1 0 16,41-40-16,0-1 15,-40 41 1,40-40-16,0 0 31,-40 40-15,40-41 156,0 1-172,0 0 31,-41 40-31,41-41 16,-40 41 30,40-40-30,0 0 31,0-1 4797,0 1-4813,-40 80 344,40 1-359,-41-1-16,1-40 31,40 40-31,-40-40 15,-1 41 1,1-1 0,0-40-16,0 40 15,-1-40 1,1 0 15,40 41-31,-40-41 16,-1 0-1,1 0 17,-41 0-17,81 40-15,-40-40 16,-41 40 0,41-40 77,0 0-77,-1 0 0,1 0-16,0 0 15,-1 0 1,1 0-1,0 0 1,0 0 0,-41 0-1,41 0 1,-1 0 15,1 0-15,0 0-1,-1 0-15,1 0 16,0 0 47,-1 0-48,41 41 1,-40-41-16,0 0 15,-1 0 17,1 0-32,0 0 47,-1 0 46,1 0 1329,0 0-1406,-41 40-16,41-40 15,0 0 1,-1 0-16,1 0 31,0 40-15,-41-40 0,41 0-16,-1 0 15,1 0-15,0 0 16,-1 0 78,1 0-79,0 0 1,-1 0-1,1 0 1,0 0 0,-1 0-16,1 0 15,0 0 17,-1 0-17,1 0 1,0 0-16,0 0 78,-1 41-47,1-41 0,0 0-15,-1 0-16,-39 0 16,39 0-1,1 0-15,0 0 16,-1 0-16,1 0 31,0 0 32,-1 0-63,41 40 15,-40-40 1,0 0 0,-1 0 15,1 0-16,0 0 1,0 0-16,-1 0 16,1 0-16,0 0 15,-1 0 17,1 0-32,0 0 15,-1 0-15,1 0 16,0 0-16,-1 0 15,1 0-15,0 0 16,-1 0 15,1 0-31,0 0 32,-1 0-1,1 0-16,0 0-15,-1 0 16,1 0 0,0 0-1,0 0 1,-1 0-16,41-40 16,-40 40-16,0 0 15,-1 0 16,1-81-31,0 81 16,-41-81-16,0 41 16,41 0-1,0 40-15,40-41 16,-41 41-16,41-40 16,-40 0-16,40-1 15,-40 41 1,-1-40-16,1 0 15,0-1 1,-1 1-16,1 0 16,0-1-16,0 1 15,-1 0-15,41-1 16,-40 41-16,40-40 16,-40 40-1,-1-40-15,41 0 31,-40-1 16,0 1-31,-1 40 0,1-40-16,0 40 15,40-41 1,-41 41-1,1-40 1,0 40-16,-1 0 16,1-40-1,0 40-15,-1 0 32,1 0-17,0 0-15,0-41 0,-1 41 16,-39 0-1,39-40 1,-39 40 0,39 0-1,1 0-15,0 0 16,-1 0 46,1 0-46,0 0-16,-1 0 16,1 0-1,0 0 17,-41 0-17,41 0-15,-1 0 16,1 0-1,0 0-15,0 0 16,-1 0 31,1 0-31,0 0-1,-1 0 1,1-40 15,0 40-15,-1 0-1,1 0 63,0 0-78,-1 0 16,41-41 15,-40 41-15,0 0 0,-1 0-16,1 0 15,0 0 16,40-40-31,-41 40 47,1 0-47,40-40 16,-40 40 0,40-41 15,-41 41-31,1 0 31,0 0 32,40-40-63,-40 40 15,40-40-15,-41-1 31,1 41-15,0-40-16,-1 40 16,41-40-16,-40 40 15,40-41 32,-40 1-31,-1 40-1,1-40 1,40 0 0,-40 40-16,40-41 15,0 1 1,-41 40-16,1-40 16,40-1-16,-40 41 31,40-80-31,-41 80 0,41-41 31,-40 41-15,0 0-16,40-40 15,0 0 1,-41 40-16,41-41 16,-40 41 15,40-40-31,0 0 15,-40-1 1,40 1 0,-40 40-1,40-40-15,-41-1 32,41 1-32,0 0 15,-40 0 1,0-1 15,40 1-15,-41 40-16,41-40 31,0-1 31,-40 41-62,40-40 32,-40 0-1,40-1-31,0 1 16,0 0-1,-41 40 1,41-41-16,-40 1 31,40 0-15,-40-1-16,40 1 15,0 0-15,0-1 16,0 1-16,0 0 16,-41-1-16,1 1 15,40 0-15,0 0 16,0-1-1,-40 41-15,40-40 16,0 0 15,0-1-31,0 1 32,0 0-1,-41 40-16,41-41-15,0 1 16,0 0 0,0-1-1,-40-39 1,40 39 0,-40 1-1,40 0-15,0-1 16,0 1-16,-41 0 15,41-1 1,0 1-16,0 0 16,0-41-16,0 41 15,0 0-15,0-1 16,-40 41-16,40-40 16,0 0-16,0-1 15,0 1-15,-40 0 16,40-1-16,0 1 15,0 0 1,0-1-16,0 1 16,0 0-16,0-1 15,0 1-15,0 0 16,0 0-16,0-1 16,0 1-16,0 0 31,0-1-31,0 1 15,0 0-15,0-1 16,0 1 0,0 0-16,0-1 15,0 1 1,40 40 0,-40-40-1,0-1-15,40 1 16,-40 0-1,0-1 1,0 1-16,0 0 16,41-1-1,-41 1 1,0 0 0,0 0-1,40 40 1,-40-41-16,0-39 31,40 80-31,1-41 16,-41-39-16,40 80 15,-40-41 1,0 1-16,40 0 16,1 40-1,-41-41 1,0 1-1,40 0 17,-40-1-17,0 1 1,40 40 0,-40-40-1,0-1 1,0 1-1,41 40 1,-1-40-16,-40-1 16,40 41-1,-40-80-15,41 80 16,-41-40-16,40-1 31,-40 1-31,40 40 16,-40-40-16,41 40 15,-41-41 1,0 1 31,40 40-47,-40-40 31,40 40-15,0 0 31,-40-41-32,41 41 17,-1 0-17,0 0 1,1-40-1,-1 40 1,0 0 78,1 0-16,-1-40-47,-40-1 63,40 41-63,-40-40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19:04:38.6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637204-4152-4359-A407-E4A21E80C022}" emma:medium="tactile" emma:mode="ink">
          <msink:context xmlns:msink="http://schemas.microsoft.com/ink/2010/main" type="inkDrawing" rotatedBoundingBox="20521,15562 20536,15562 20536,15577 20521,15577" shapeName="Other"/>
        </emma:interpretation>
      </emma:emma>
    </inkml:annotationXML>
    <inkml:trace contextRef="#ctx0" brushRef="#br0">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20:12:32.9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CD07E6-F65B-4477-BEDF-8C896860E6A7}" emma:medium="tactile" emma:mode="ink">
          <msink:context xmlns:msink="http://schemas.microsoft.com/ink/2010/main" type="inkDrawing" rotatedBoundingBox="3741,3131 16691,5525 15605,11405 2654,9012" semanticType="enclosure" shapeName="Other"/>
        </emma:interpretation>
      </emma:emma>
    </inkml:annotationXML>
    <inkml:trace contextRef="#ctx0" brushRef="#br0">572 332 0,'41'0'781,"-1"-40"-781,41 40 16,-41 0 15,0-40-15,1 40-16,39 0 15,-39 0-15,-1 0 16,0 0-16,1 0 15,-1 0-15,0 0 16,0 0 15,1 0-15,-1 0-16,0 0 16,1 0-16,-1 0 15,0 0 1,1 0 15,-1 0-31,0 0 16,1 0-16,-1 0 15,41 0-15,-41 40 16,0-40-16,41 0 16,-41 0-1,1 0 48,39 0-48,-40 0 1,1 0 0,-1 0-16,0 0 15,1 0-15,-1 0 16,0 0-16,1 0 15,-1 0-15,0 0 16,41-40-16,0 40 16,40-41-16,-81 1 15,40 40-15,-39-40 16,39-1-16,-39 41 16,-1 0-1,0 0 1,1 0-16,-1 0 15,0 0-15,41 0 16,-41 0-16,1-40 16,39 40-16,-39 0 15,39 0 1,-39-40 0,39 40-1,-40 0-15,1 0 16,-1 0-16,41 0 15,-41 0-15,0 0 16,1 0-16,-1 0 16,0 0-16,41 0 15,-41 0-15,1 0 16,39 0-16,41 0 16,-40 0-16,-1 0 15,-39 0-15,-1 40 16,41-40-16,-1 0 15,-39 0 1,-1 0 0,0 0-16,1 0 15,80 40-15,-81-40 16,41 0-16,-41 0 16,40 0-16,-39 0 15,-1 0-15,0 0 16,1 41-16,-1-41 15,0 0-15,1 0 16,-1 0-16,41 0 16,-41 0-16,0 0 15,41 0-15,-41 0 16,1 40-16,-1-40 16,41 0-16,-41 0 15,0 0-15,41 0 16,-41 0-16,41 0 15,-41 0-15,41 0 16,-1 0-16,-39 0 16,-1 40-16,41-40 15,-41 0-15,0 0 16,1 0 0,-1 0-1,41 41-15,-1-41 16,1 0-16,80 40 15,0 0-15,81-40 16,-121 41-16,0-41 16,-40 0-16,-1 0 15,-39 40-15,-1-40 16,0 0-16,1 0 31,39 0-15,-39 0-1,-1 0-15,0 0 16,41 0-16,-41 0 16,1 0-16,39 0 15,-40 0 1,41 0-16,-41 0 16,1 0-16,-1 0 15,0 0 1,41 0-1,-41 0-15,1 0 16,39 0-16,-39 0 16,-1 0-16,0 0 15,1 0-15,39 0 16,-39 0 0,39 0-16,-40 40 15,81-40-15,0 0 16,0 0-16,41 0 15,-122 0-15,0 41 16,1-41-16,39 0 16,-40 0-16,1 0 15,39 0-15,-39 0 16,39 40 0,-39-40-16,-1 0 15,41 0-15,-41 0 16,41 0-1,-41 0 1,41 0-16,-41 0 16,0 0-16,41 0 15,-41 0-15,0 0 16,1 0 0,-1 0 46,41 0-62,-41 40 16,0-40-16,-40 41 140,41-1-124,-1 41-16,0-1 16,-40-40-1,0 1-15,0-1 16,41 0-16,-41 1 15,40-1-15,-40 0 16,0 1 0,40-1-16,-40 0 15,0 1-15,0 39 16,41-80 0,-41 41 15,40-1-16,-40 0-15,0 1 16,40-1 0,-40 0-1,0 1 1,0-1-16,41 0 16,-41 0-16,40 1 15,-40-1-15,0 0 16,0 1-1,0-1-15,0 0 16,40-40-16,-40 41 16,0-1-1,0 0 1,0 1-16,41-1 16,-41 0 15,40-40 0,-40 41-31,0-1 16,0 0-1,0 1-15,40-1 16,-40 0-16,0 41 16,40-41-1,-40 0-15,41-40 16,-41 41-16,0-1 15,0 0-15,40 1 16,-40 39 0,0-39-16,40-41 15,1 80-15,-41-39 16,0-1-16,40-40 16,-40 40-16,40 1 15,-40-1-15,0 0 16,41 1-1,-1-41 17,-40 40-32,0 0 15,40 0 1,-40 41-16,41-81 16,-41 40-16,40-40 15,-40 41 32,0-1-47,40-40 16,-40 40-16,0 41 15,0-41 1,0 1 0,41-41-1,-41 40 1,0 0-16,0 1 15,0-1-15,0 0 16,0 1 0,0-1-1,0 0 1,0 1 0,0-1-1,0 0-15,0 0 16,0 1-1,0-1 1,0 0-16,0 1 16,0-1-1,0 0 1,0 1-16,0-1 31,0 0-15,0 1-1,0-1 1,0 41 0,-41-41-16,41 0 31,0 1 0,0-1-15,0 0-16,0 0 31,-40-40-15,40 41-1,0-1 1,0 0 15,-40-40-31,40 41 110,0-1-79,-41-40-16,41 40 1,-40 1 15,0-41 63,40 40-31,-41-40-48,1 0-15,40 40 16,-40 1 62,40-1-62,-41-40-1,1 40 32,0-40 0,40 41-31,-41-41 15,41 40 0,-40-40 16,40 40-31,-40-40-16,0 0 31,40 41-31,-41-41 31,41 40 16,-40-40-31,40 40-16,-40-40 15,-1 41-15,1-41 16,0 0-16,-1 0 15,41 40 1,-40-40-16,0 0 16,40 40-1,-41-40-15,1 0 16,40 40-16,-40-40 16,-41 0-16,41 0 15,-1 0 32,1 41-31,0-41-1,-41 0 1,41 0-16,0 0 16,-1 0-1,-39 0-15,39 0 31,1 0-15,0 0-16,-1 0 16,-39 0-16,39 0 15,1 0-15,0 0 16,-1 0-16,1 0 16,-41 0-16,41 0 15,0 0-15,-1 0 16,1 0-16,0 0 15,0 0-15,-41 0 16,41 0 0,-1 0-1,1 0 1,0 0-16,-1 0 16,1-41-16,0 41 15,-1 0 1,1 0-1,0 0 1,-1 0-16,-39-40 16,39 40-16,1 0 15,-40 0-15,39 0 16,1-40-16,0 0 16,-41 40-1,41 0 1,-1 0-16,1 0 15,0 0-15,-1-41 16,1 41 0,0 0-16,-1 0 15,1 0-15,0 0 16,-1 0 0,1 0-16,0 0 15,-1 0 1,-39-40-1,40 40 1,-1 0 0,1 0 46,0 0-31,-41 0-15,41 0-16,-1 0 0,1 0 16,-41 0-16,41 0 15,0 0 1,-41 0-16,41 0 16,-1 0-1,1 0-15,0 0 16,40-40-16,-41 40 15,1 0-15,0 0 0,0 0 16,-1 0 0,1 0-16,0 0 15,-1 0-15,1 0 16,0 0-16,-1 0 16,1 0-1,0 0-15,-1 0 16,1 0-16,0 0 15,-1 0-15,-39 0 16,39 0 0,1 0-1,0 0 1,0 0 15,-1 0-31,1 0 16,0 0 15,-1 0-15,-39 0-16,39-41 15,1 41-15,0 0 16,-41 0-16,41 0 16,-1 0-1,1 0 1,0 0-1,-1 0 1,1 0-16,0 0 16,40-40 359,0 0-360,-41 40-15,41-41 16,0 1 46,-40 40-46,40-40 0,0-1-16,-40 41 15,40-40 1,0 0 0,-40 40-16,40-41 15,0 1 1,0 0 15,-41 40 0,41-41-31,0 1 16,0 0 62,0-1-62,0 1-1,-40 40 1,40-40 0,0 0-1,0-1 1,0 1-1,0 0 64,-40 40-79,40-41 15,0 1-15,0 0 31,-41-1-15,41 1 0,0 0-1,0-1 17,0 1-17,0 0 16,0-1-15,0 1 0,0 0 31,41 40-47,-41-41 62,0 1-62,0 0 125,0 0-78,0-1-31,0 1-16,0 0 62,-41-1-31,1 41 47,0 0-31,-41 0-15,41 0-32,-1-40 15,-39 40-15,39 0 16,1-40-16,0 40 15,-41 0-15,41 0 16,-41 0-16,1-41 16,39 41-16,41-40 15,-40 40-15,0 0 16,-1 0 0,1 0-1,0 0 1,-1-40-1,1 40 1,0 0 0,-1 0 62,1 0-78,0 0 15,-1 0 1,1 0-16,0 0 16,-41 0-16,41 0 15,0 0-15,-41 0 16,41 0-16,-1 0 16,1 0-16,0 0 15,-1 0 1,1 0-16,0 0 15,-1 0 48,1 40-47,0-40-1,-1 0 48,1 0-48,0 40 1,-1-40 0,1 0-1,0 41-15,-1-41 16,1 0-16,-40 0 15,39 40 95,1-40-95,0 0 1,-41 40-16,41-40 16,-1 41-16,1-41 15,-41 40-15,1-40 16,39 0-16,-39 0 16,39 0-16,-39 0 15,39 0 1,1 0-1,0 0 1,0 0-16,-1 0 16,1 40-1,0-40 1,-1 0 0,1 0 15,0 0-16,-1 0 1,1 0 0,0 0-16,-1 0 15,1 0-15,0 0 16,-1 0-16,1 0 16,0 0-16,-41 0 15,41 0-15,0-40 16,-41 40-16,41 0 15,-1 0-15,1-40 16,0 40-16,-1 0 16,1 0-16,-41 0 15,41 0 1,-41 0 0,41 0-16,0 0 15,-1 0-15,1 0 16,0 0-16,-1 0 31,1 0-15,0 0-16,-41 0 15,41 0-15,-41 0 16,41 0 0,0 0-16,-1 0 15,1 0 1,0 0-16,-1 0 15,1 0-15,0 0 16,-1 0-16,1 0 16,0 0 62,-1 0 47,41-41-125,-40 41 15,40-40-15,0 0 16,-40 40-16,-1-41 16,1 1-1,40 0 1,-40-1-16,40 1 16,-40-41-1,-1 41-15,41 0 16,0-1-1,-40-39-15,40 39 16,0 1-16,-40 0 16,40 0-16,0-1 15,0-39-15,0-1 16,0 41-16,0-41 16,0 0-16,0 1 15,0 39-15,0 1 16,0 0-16,0-41 15,0 41 1,0-41-16,0 41 16,0 0-16,0-1 15,0-39 1,0 39-16,-41 1 16,41 0-1,0-1 1,0 1-1,0 0 1,0-1-16,0 1 16,-40 40-1,40-40-15,0-1 16,0 1 0,0 0-1,0-1 16,0 1-31,0 0 16,0 0-16,0-41 31,40 0-15,-40 41 0,0 0-1,0-1 1,0 1-16,41 40 15,-1-40-15,-40-1 16,40 1 15,-40 0-15,0-1 0,41 41-16,-41-40 15,40 0 16,-40-1-15,40 41-16,-40-40 31,40 40-31,-40-40 32,41 40-32,-41-41 15,0 1 1,40 40-16,0 0 15,-40-40 1,0 0 156,0-1-156,41 41-16,-41-40 31,0 0-16,40 40 1,-40-41-16,0 1 31,0 0-15,0-1 0,40 41-1,1-40 345,-41 0-345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20:12:49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EF79F3-73F4-48BD-BED7-5E9ED8EA40B8}" emma:medium="tactile" emma:mode="ink">
          <msink:context xmlns:msink="http://schemas.microsoft.com/ink/2010/main" type="inkDrawing" rotatedBoundingBox="3403,7931 16078,9579 15296,15590 2621,13942" hotPoints="15721,10337 15407,14616 3253,13722 3568,9443" semanticType="enclosure" shapeName="Rectangle"/>
        </emma:interpretation>
      </emma:emma>
    </inkml:annotationXML>
    <inkml:trace contextRef="#ctx0" brushRef="#br0">5604 0 0,'-41'0'15,"1"0"360,0 0-375,-1 41 16,1-41-16,-40 0 16,39 0-16,1 0 15,-41 40-15,41-40 16,-41 0-16,41 0 15,-41 0-15,41 0 16,0 0-16,-41 40 16,41-40-1,-1 0-15,1 0 16,0 0 0,0 0-1,-41 0 1,41 41-16,-41-41 15,41 40 1,-1-40-16,1 0 16,-41 0-1,41 0 1,-41 0-16,41 0 16,0 0-16,-41 0 15,41 0-15,-1 0 31,1-40-31,0 40 16,-41 0 0,1 0-16,39 0 15,-39 0-15,-1 0 16,41-41-16,-1 41 16,-39 0-16,39 0 15,1 0 1,0 0 15,-1 0-31,1 0 31,0 0 1,-1 0-17,1 0-15,0 0 16,0 0-16,-1 0 15,1 0 1,0 0-16,-1 0 16,1 0-16,-41 0 15,41 0-15,0 0 16,-41 0-16,41 0 16,-1 0-16,1 0 15,-41 0-15,41 0 16,0 0-16,-41 0 15,41 0-15,0 0 16,-1 0 0,1 0-16,0 0 31,-1 0-15,1 0-16,0 0 15,-1 0 1,1 0-16,0 0 15,-1 0 1,-39 0 0,39 0-1,1 0 17,0 0-17,-1 0 1,1 0-1,-40 0 1,80 41 0,-41-41-16,-39 0 15,39 0 1,1 0-16,0 0 16,-1 40-1,1-40 16,0 0-31,-1 0 16,1 0-16,-41 0 16,81 40-1,-40-40-15,0 0 16,-1 0 0,1 40-1,0-40 1,-1 41-1,1-41 32,0 0 0,40 40-47,0 0 16,0 1-1,-40-1 1,-1 0 0,41 1-1,0-1-15,0 0 16,-40-40-16,40 81 16,0-41-1,-40 1 1,40 39-1,0-39 1,0-1-16,-41 0 16,41 0-1,0 1 17,0-1-17,0 0 16,-40-40-15,40 41-16,0-1 16,-40 0-16,40 1 15,0-1 63,0 0-46,0 1-32,0-1 15,0 0 1,40 1 0,-40-1-16,0 41 15,0-41-15,0 0 16,0 1-16,0 39 15,0-40-15,40 1 16,-40-1-16,41 0 16,-41 1-16,0 39 15,40-39-15,0 39 16,-40-39-16,0-1 16,0 0-16,41 41 15,-41-41-15,0 1 16,40-1-16,-40 0 15,0 1-15,0 39 16,0-40 0,40-40-16,-40 41 15,0-1-15,0 0 16,0 1 0,0-1-1,0 0 1,0 1 15,40-1-15,-40 0 15,0 1-31,0-1 16,41-40-1,-41 40 16,40-40-31,-40 41 16,0-1 15,40 0 1126,-40 1-1142,0-1 16,0 0-15,0 0 0,0 1-1,0-1 32,0 0-31,0 1 46,0-1-30,0 0-1,0 1 0,0-1 0,0 0 16,0 1-31,0-1 31,0 0-32,0 1 1,0-1 0,0 41-1,0-41 1,0 0-1,0 1 1,0-1 0,0 0-16,0 0 15,0 1 1,0-1 15,0 0-15,0 1-1,0-1-15,0 0 32,0 1-17,0-1-15,0 0 16,0 1 0,0-1 15,0 0-31,0 1 31,0-1 0,0 0 32,0 1-32,0-1 32,0 0-48,0 1 1,0-1-1,0 0 1,41-40 0,-41 40-16,40 1 250,0-41-250,1 0 15,-41 40-15,40-40 16,0 0-16,1 0 62,-41 40-46,40-40-16,0 0 16,1 0-1,-1 0-15,0 0 16,1 0 0,-1 0-16,41 0 15,-41 0 1,40 0-1,-39 0-15,-1 0 16,0 0-16,1 0 16,39 0-1,-39 0-15,-1 0 16,41 0-16,-41 0 16,0 41-1,41-41-15,-81 40 0,40-40 16,1 0-16,-1 0 15,0 0 1,1 0 0,-1 0-1,0 0-15,0 0 16,41 0-16,-41 0 16,1 0-16,39 0 0,-39 40 15,-1-40-15,0 0 16,-40 41-1,41-41-15,-1 0 16,0 0-16,1 0 16,-1 0-16,41 0 15,-41 0-15,0 0 0,0 0 16,41 0 0,-41 0-1,1 0 95,-1 0-95,0 0 1,1-41-16,-1 41 15,0 0 1,1 0 0,-1 0-16,0 0 31,1 0-15,-1 0-16,41 0 15,-41 0 1,41 0-16,-41 0 15,0-40 1,0 40 62,1 0-62,-1 0-16,0 0 31,1 0 0,-1 0 1,0 0-32,1 0 15,-1 0-15,0 0 16,41 0-1,-41 0 1,1 0-16,-1 0 16,41 0-16,-41 0 15,0 0-15,41 0 16,-41 0-16,0 0 16,41 0-16,-41 40 15,1-40-15,-1 0 16,81 0-16,-81 0 15,1 0-15,-1 0 16,41 0-16,-41 0 16,0 0-1,1 0-15,-1 0 16,0 0 0,0 0-16,1 0 15,-1 0-15,0 0 16,1 0-16,-1 0 15,0 0 1,1-40-16,-1 40 16,0 0-1,1 0 1,39 0 0,-39 0-16,-1 0 0,41 0 15,-41 0-15,0 0 16,1 0-1,-1 0-15,0 0 16,0 0 0,1 0-1,39 0-15,-39 0 16,-1 0 0,0 0-1,1 0-15,-1 0 16,0 0-1,1 0-15,-1 0 16,0 0-16,1 0 0,-1 0 16,0 0 15,1 0-31,-1 0 16,41 0-1,-41 0-15,0 0 16,0 0-16,41 0 15,-41 0-15,1 0 16,-1 0 0,0 0 140,1 0-140,-1 40-16,0-40 15,1 0 1,39 0-1,-39 0 1,-1 0-16,0 0 16,1 0 15,-1 0 16,0 0-32,0 0-15,1 0 16,-1 0-16,0 0 16,1 0-16,-1 0 15,0 0-15,41 0 16,-41 0 0,-40-40-1,81 40-15,-41 0 16,1 0-1,-1 0-15,0 0 32,1 0-1,-1 0-15,0 0-16,1 0 15,-1 0 1,0 0-1,0 0 1,-40-40-16,41 40 16,39 0-1,-39 0 1,-1 0-16,41 0 16,-41 0-16,0 0 15,1 0-15,-1 0 47,0 0-47,1 0 16,-1 0-16,41 0 15,-1-41-15,-39 41 0,39-40 16,-40 40-16,1 0 16,-1 0-1,41 0-15,-41 0 16,41 0-16,-41 0 15,0 0-15,1-40 16,-1 40 0,41 0 140,-41 0-156,0 0 16,1 0-1,-1 0 63,0 0-78,0 0 16,1 0 46,-1 0-62,0 0 16,1 0-16,39 0 16,-39 0-16,-1 0 15,41 0-15,-41 0 16,0 0-16,41 0 16,-41 0-16,1 0 15,-1 40-15,0-40 16,1 0-16,-1 0 62,40 0-30,-39 0-32,-1 0 15,0 0-15,1 0 94,-1 0-78,0 0 15,1-40 16,-1 40-32,-40-41 1,40 41 0,1-40-1,-1 0 1,0 0-1,41-1-15,-41-39 16,41 39-16,-81 1 16,81 40-16,-81-40 15,40 40-15,-40-41 16,40 41-16,-40-40 16,0 0-16,40 40 15,-40-41 1,41 41 15,-41-40-15,40 0-1,-40-1 1,0 1 31,40 40-32,-40-40-15,0-1 16,0 1 0,0 0-1,0-41 1,41 81-16,-41-40 16,0 0-1,0-1-15,40 1 16,-40-41-16,0 41 15,0 0-15,0-41 16,40 41-16,-40-1 16,0 1-16,0 0 15,0-1-15,0 1 16,0 0 0,0-1-1,0 1-15,0 0 16,0-1-1,0 1 1,0 0 0,0 0-1,0-1 1,0 1-16,0 0 16,0-1-1,0 1 1,0 0-1,0-1 1,0 1 0,0 0-1,0-1 17,0 1-32,0 0 15,0-1 1,0 1-1,0 0 1,0-1-16,-40 1 16,40 0-16,0 0 15,0-41 1,-40 81-16,40-40 16,-41 40-1,41-41 48,-40 41-32,0-40-31,-1 40 16,41-40-16,-40 40 15,-40 0-15,39-41 16,1 41-16,-41 0 15,41 0-15,-41 0 16,41-40 0,0 40-16,-41 0 15,0 0-15,41 0 16,0 0-16,-41 0 16,41 0-1,-1 0 1,1 0-1,0 0 1,-41 0-16,41 0 16,0-40-16,-1 40 0,1 0 62,0-41-46,-1 41-16,1 0 31,0 0 0,-1 0-31,1 0 16,0-40-16,-1 40 16,1 0-16,0 0 15,-1 0 1,1 0-1,-41 0-15,41-40 16,0 40-16,0 0 16,-41 0-1,41 0 48,-1 0-32,1 0-31,0 0 16,-1 0-1,1 0 1,0 0 0,-1 0-1,1 0 1,0 0-1,-1 0 1,1 0 0,0 0-16,-1 0 15,-39 0-15,40 0 16,-1 0 0,1 0 15,0 0-16,-1 0 1,1 0 0,0 0-16,-1 0 15,1 0 1,0 0 15,-1 0-31,-39 0 16,39 0-1,1 0-15,0 0 16,-1 0-16,1 0 16,0 0-1,-1 0 17,1 0-17,-40-41-15,39 41 16,1 0-1,0-40 1,-1 40 0,1 0-1,0 0-15,-1 0 16,1 0-16,0 0 0,-1 0 31,1 0-15,0-40-16,-1 40 15,1 0-15,0 0 16,-1 0-16,1 0 16,0 0-1,-1 0 1,1 0 0,0 0-1,-41 0-15,1 0 16,39 0 46,1-41-46,0 41 0,-1-40-16,1 40 15,0 0 1,-1 0-1,1 0 1,0 0 0,-1 0 15,1 0-31,0 0 16,-1-40-1,1 40 1,0 0-1,0 0 1,40-41 0,-41 41-16,1-40 15,0 40-15,-1 0 32,41-40-32,-40 40 31,40-40-16,-40 40 1,-1 0 0,41-41-1,-40 41-15,0 0 63,40-40-48,-41 0-15,1 40 16,0-41 93,-1 41 32,1-40-125,0 40-16,40-40 31,-41-1 31,41 1-15,-40 40-47,40-40 16,-40 40-16,-1-41 16,41 1-16,0 0 31,-40 40-31,40-81 15,-40 41 1,40-1-16,-40 1 16,40 0-16,-41-1 15,41 1 17,-40 40-17,0 0 1,40-40-16,0 0 31,-41 40 16,41-41-31,-40 1 93,40 0-93,0-1-1,-40 41-15,40-40 16,0 0 46,-41 40-46,41-41 0,-40 1-16,40 0 31,-40 40-16,40-41 1,0 1 15,0 0 16,0-1-31,-41 41-16,41-40 31,-40 0 0,40-1 94,0 1-109,-40 40-16,40-40 47,-41 0 31,41-1-47,0 1 16,-40 40 0,40-40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20:12:56.0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3A6C32-F75F-49D6-8B29-B4008F03E690}" emma:medium="tactile" emma:mode="ink">
          <msink:context xmlns:msink="http://schemas.microsoft.com/ink/2010/main" type="inkDrawing" rotatedBoundingBox="19312,5321 19327,5321 19327,5336 19312,5336" shapeName="Other"/>
        </emma:interpretation>
      </emma:emma>
    </inkml:annotationXML>
    <inkml:trace contextRef="#ctx0" brushRef="#br0">0 0 0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20:16:16.1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D4921C-9700-464C-BB68-786C2B15DB30}" emma:medium="tactile" emma:mode="ink">
          <msink:context xmlns:msink="http://schemas.microsoft.com/ink/2010/main" type="inkDrawing" rotatedBoundingBox="12612,1567 20381,15641 9514,21640 1746,7565" hotPoints="16204,19524 5766,15606 4986,4483 15425,8402" semanticType="enclosure" shapeName="Ellipse"/>
        </emma:interpretation>
      </emma:emma>
    </inkml:annotationXML>
    <inkml:trace contextRef="#ctx0" brushRef="#br0">3739 3688 0,'-80'0'250,"39"0"-235,-120 40-15,40-40 16,0 40-16,41-40 16,-1 41-16,41-41 15,-41 0-15,41 0 94,40 40-94,-41-40 16,41 40-16,-40-40 15,0 0-15,40 41 16,-41-41-1,41 40 1,-40-40 0,0 0 15,0 0 16,-1 0-32,1 40-15,0 1 16,-1-41-16,1 0 16,-41 0-16,41 0 15,0 0 1,-1 0-16,-39 0 0,39 0 16,1 0-16,-41 0 15,41 0 1,-41 40-16,1 0 15,40-40 17,-41 0-32,41 41 15,-1-1-15,-39-40 0,39 0 16,1 0-16,-41 0 16,41 40-16,0-40 15,-41 0 1,41 0-16,-1 41 15,1-41 1,0 0-16,-1 0 16,1 0-1,0 0-15,0 0 16,-1 0 0,1 0-1,0 0 1,-1 0-1,1 0-15,0 0 16,-1-41 0,1 1-16,0 40 15,-1-81-15,1 41 16,0 0-16,-1-1 16,1 1-16,0 0 15,-1-1 1,1 1-16,0 0 15,40-1-15,-40 41 16,40-40 62,-41 0-62,41-41-1,0 41-15,0 0 16,0-41-16,0 41 16,0-1-16,0 1 15,0-41-15,0 1 16,0 39-16,0 1 16,0-41-16,0 41 15,0 0-15,0-41 16,0 41-1,0 0 1,41 40-16,-41-81 16,0 41-1,0-1-15,0 1 16,40 40 15,-40-40-31,40 40 16,-40-41-16,0 1 15,0 0-15,40-41 16,1 41-16,-41-1 16,40 1-16,-40-41 15,0 41 1,40 0-16,1-1 16,-41 1-1,0 0-15,40 0 16,-40-1 15,40 1-15,-40 0-16,0-1 15,41 1 1,-1 0-16,-40-1 0,40 1 16,-40 0-1,41-1 1,-1 41-1,-40-40 1,40 40 0,1 0 93,-1-40-93,0 40-1,-40-41-15,41 41 16,-1-40-16,0 40 16,41-40-16,-81-1 15,40 1-15,41 40 16,-81-40-16,40 40 15,41-40 1,-1 40 0,-80-41-16,41 41 15,-1-40 1,0 0 0,1 40-16,-1 0 31,0-41-31,41 41 15,-41-40 1,1 0-16,39-1 16,-80 1-16,81 40 15,-41-40-15,0-1 16,41 41-16,-41-40 16,1 0-16,-41-1 15,40 1-15,0 40 16,41-40-16,-41 40 15,1-41-15,39 41 16,-39-40-16,-1 0 16,41 40-16,-41 0 15,0-41 1,0 41 0,1 0-16,-1 0 15,0 0-15,1 0 16,39 0-16,-39-40 15,-1 0-15,41 40 16,-41 0-16,0 0 16,1 0-16,39 0 15,-39 0-15,-1 0 16,0 0-16,41 0 16,-41 0-1,0 0-15,1 0 16,-1 0-16,0 0 15,1 0-15,-1 40 16,0-40-16,1 0 16,-1 0-16,0 0 15,1 0 1,-1 0 62,0 40-47,41-40-15,-41 0-16,1 0 16,39 0-16,-40 0 15,1 0 1,-1 0-16,0 0 15,1 0-15,-1 0 16,41 0-16,-41 0 16,0 0-16,1 0 15,39 0-15,-39 0 16,-1 0-16,41 0 16,-41 0-16,0 0 15,1 0 1,39 0-16,-40 0 0,1 0 15,-1 0-15,41 0 16,-41 0 0,41 0-1,-41 0 1,0 0-16,1 0 16,-1 0-1,41 0-15,-41 0 16,0 0-1,1 0-15,-1 0 16,0 0 0,0 0-16,41 0 15,0 0-15,-41-40 16,0 40-16,41 0 0,-41 0 16,1 0-16,39 0 15,-39-40 1,39 40-1,-39 0-15,-1 0 16,0 0-16,41 0 16,-41 0-16,0 0 0,1 0 15,-1 0 1,0 0-16,41 0 16,0 0-16,-41 0 15,81 0-15,-40 0 16,-1 0-16,1 0 15,0-40-15,-41 40 16,0 0-16,41-41 16,-41 41-16,41-40 15,-41 40-15,41 0 16,-41-40-16,0 40 16,41 0-1,-41 0 1,1 0-16,-1 0 15,0-41-15,1 41 16,-1 0-16,40 0 16,-39-40-16,-1 40 15,41 0-15,-41 0 16,0 0-16,1 0 16,39 0-16,-39 0 15,-1 0-15,0 0 16,41 0-1,0 0-15,-41 0 16,0 0-16,1 0 16,39 0-16,-40 0 15,1 0-15,39 0 16,-39 0-16,-1 0 16,41 0-16,-41 0 15,0 40-15,1-40 16,-1 0-16,0 41 15,41-1-15,-41-40 16,41 40-16,-41 1 16,1-1-16,-1-40 15,0 40-15,0-40 16,41 0-16,-41 40 16,1-40-16,80 41 15,-41-1-15,-39-40 16,-1 0-16,41 0 15,-41 0-15,0 0 16,1 0-16,-1 0 16,0 0-1,0 40-15,1-40 16,-1 0-16,41 0 16,-41 0-16,0 0 15,41 41-15,-41-41 63,1 0-48,-1 0 1,0 0 0,1 0-16,-1 40 0,0-40 15,1 0 1,-41 40-1,80 1-15,-39-41 16,-1 80-16,40-80 16,1 41-1,-41-1 1,41 0-16,-41-40 16,1 41-16,-1-1 15,0-40-15,41 81 16,-41-41-16,1 0 15,39 1-15,1-1 16,-41-40 0,-40 40 15,41-40-15,-1 81-16,0-41 15,0-40 1,-40 40-16,41 1 15,-41-1-15,0 0 32,40 1-32,-40-1 15,0 0 1,0 1-16,40-41 16,-40 40-16,0 0 15,0 1 1,0-1-1,0 0 1,0 1 0,0-1-16,0 0 15,0 0-15,0 1 16,0-1-16,0 41 16,0-41-16,0 0 15,0 41-15,0-41 16,-40 41-1,40-41-15,0 1 16,0-1-16,-40 0 16,40 1-16,0 39 15,0-39-15,0-1 16,0 40-16,-41-39 16,41-1-16,-40-40 15,40 40-15,0 1 16,0-1 31,-40 0-32,40 1 1,0-1-16,0 0 16,0 1-1,0-1 16,0 41-15,0-41-16,0 0 16,0 1-16,0 39 15,0-39-15,0-1 16,0 0-16,0 0 16,0 1-1,0-1-15,0 0 16,0 1-1,0-1-15,0 0 16,0 1 0,0-1-16,40-40 15,-40 40 1,40 1 0,-40 39-1,0-39-15,0-1 16,0 41-16,0-41 15,0 0-15,0 0 16,0 41-16,0-41 16,0 1-16,0-1 15,0 41 1,0-41-16,0 0 16,0 1-16,0-1 15,0 0-15,0 41 16,0-41-1,0 41-15,0-41 16,-40 1-16,40-1 16,0 0-16,0 0 15,0 41 1,0 0-16,0-41 16,0 0-16,0 1 15,0 39-15,0-39 16,0-1-16,0 0 15,0 1 1,0-1-16,0 0 16,0 1-16,0-1 15,0 41-15,0-41 16,0 40 0,0-39-1,0-1-15,0 0 16,0 1-16,40 39 15,-40-39 1,0-1-16,0 0 16,0 1-16,41-1 15,-41 0-15,0 41 16,0-41 0,0 1-16,0 39 15,0 1-15,40-41 16,-40 0-16,40 1 15,-40-1-15,0 0 16,0 41-16,0-41 16,0 1-16,0 39 15,41 1-15,-41 0 16,40-41-16,-40 41 16,40-41-16,-40 0 15,0 0-15,41 1 16,-41-1-16,0 41 15,0-41-15,40 0 16,-40 41-16,0 0 16,0-41-1,40 0-15,-40 1 16,0 39-16,0-39 16,41-1-16,-1 41 15,-40-41-15,0 0 16,40 41-16,-40-41 15,0 0-15,0 41 16,0-41-16,0 1 16,41 39-16,-41-39 15,0-1-15,40 41 16,-40-41-16,0 0 16,40 41-16,-40-41 15,0 0-15,0 1 16,0 39-16,0-39 15,0 39 1,41-39-16,-41-1 16,0 41-16,40-41 15,-40 0-15,0 41 16,0-41 0,0 1-16,40-41 15,-40 40-15,0 0 16,0 1-1,0 39-15,0-40 16,0 41 0,0-41-16,0 41 15,0-41-15,0 41 16,0-41-16,0 1 16,0 39-16,0-39 15,0-1-15,0 0 16,0 41-16,0-41 15,0 1-15,0 39 16,0-40-16,0 1 16,0-1-1,0 0 1,0 1 0,0-1-16,0 0 15,0 1-15,0-1 31,0 0 1,0 1-32,0-1 15,0 0 17,0 1-32,0-1 15,-40 0 16,40 1-15,0 39 0,-40-40-1,40 1 1,-41 39 0,1-80-1,40 41-15,-40-41 16,40 80-1,-41-80-15,1 0 16,40 81-16,-40-81 16,40 40-1,-41-40-15,41 41 16,-80-1 0,-1 0-1,81 1 1,-40-1-16,-1 0 31,41 1-15,-40-41-16,0 0 15,40 40-15,-41-40 16,1 81 0,0-41-1,0 0-15,-1-40 16,1 40-16,0-40 15,-1 41 1,1-41-16,40 40 16,-40-40-1,40 40-15,-41-40 16,1 41 0,0-41-16,-1 40 15,1 0 1,0-40-16,-1 41 31,1-41-15,40 40-16,-81-40 15,41 0 1,0 40 0,-41-40-1,41 0 1,-41 41-16,41-41 15,0 0-15,-1 0 16,1 40-16,0-40 16,-1 0-16,1 0 15,0 40 1,-1-40-16,1 0 16,0 0-16,-1 0 15,1 0-15,0 41 16,-41-41-1,41 0 1,-1 0 0,1 0-16,-40 0 15,39 40-15,1-40 16,0 40-16,-41-40 16,41 0-16,-1 0 15,-39 41-15,39-41 16,1 0-16,-41 0 15,41 0-15,-41 0 16,41 0 0,-40 0-1,39 0-15,1 40 16,-41-40-16,41 0 16,0 0-16,-1 0 15,-39 0 1,39 0-16,-39 0 15,39 0 1,1 0-16,-41 0 16,41 0-16,0 0 15,-1 0-15,-39 0 16,40 0-16,-1 0 16,-39 0-16,39 0 15,1 0-15,0 0 16,-1 0-1,1 0 1,0 0-16,-1 0 16,1 40-16,0-40 15,-1 0 1,1 0-16,0 0 16,-1 0-16,1 0 15,-41 41 1,41-41-1,0 0-15,0 0 16,-1 0 0,1 0-1,0 0-15,-1 0 16,-39 0 0,39 0-16,1 40 15,-41 0-15,41-40 16,0 0-16,-1 0 15,1 0-15,0 0 16,-1 0-16,1 0 16,0 0-16,-41 0 15,41 0-15,0 0 16,-1 0-16,-39 0 16,39 0-16,1 0 15,0 0-15,-41 0 16,41 0-16,-1 0 15,-39 0-15,39 0 16,41 40-16,-80-40 16,39 0-16,1 0 15,0 0 1,0 0 0,-1 0-1,1 0 63,0 41-46,-1-41-17,1 40-15,0-40 16,-1 0-16,1 0 15,0 0-15,-1 40 16,1-40-16,0 0 16,-41 0-1,41 0-15,-1 0 16,1 0 0,40 41 62,-40-41-63,-1 0 17,1 0-32,0 0 15,0 0 48,-1-41-48,1-39 1,40 39 15,-40 1-15,-1-40-1,1 80 1,40-41 0,-40 41-16,40-40 15,-41 0-15,1-1 16,40 1 0,-40 0-16,40-1 15,-41 41-15,41-40 16,0 0-16,-40 40 15,40-41-15,-40 1 16,40 0-16,-41-41 16,41 41-16,-40-1 15,0-39-15,-1 39 16,1 1-16,40 0 16,0 0-16,-40-1 15,40 1 1,0 0-1,0-1 1,-40 41 47,40-40-48,0 0 1,0-1-16,0 1 15,0 0 1,40-1 0,-40 1-16,40-41 15,0 41 1,-40 0-16,41-1 16,-1-39-16,0 39 15,-40 1 1,41-40-16,-1 39 15,-40 1 17,40 0 15,1-1-47,-41 1 15,40 0 1,-40-1-16,0 1 15,40 40-15,-40-40 16,0-1 0,41 1-1,-1 0-15,-40-1 16,0 1-16,40 40 16,-40-40-1,0-1 1,41 41-1,-41-40-15,40 0 16,0 0 0,-40-1-1,41 41-15,-41-40 0,40 40 16,-40-40 0,40 40-16,0 0 15,1-41-15,-1 1 16,41 40-16,-41-40 15,0-1 1,1 41-16,-1 0 16,0 0-1,1-40-15,39 40 16,-39 0-16,-1 0 16,41-40-16,-41 40 15,0 0 1,1 0-1,-1 0-15,0 0 16,-40-41-16,40 41 16,1 0-1,-1 0 32,0 0-31,1 0-16,-1 0 0,0 0 15,1 0 1,-1 0 0,0 0-16,1 0 15,39 0-15,-39 41 16,-1-1 0,0-40-16,1 40 62,-1 1-46,0-41-16,41 0 15,-81 40-15,40-40 16,0 40 46,1-40-46,39 41-16,-39-41 16,-1 0-1,0 0-15,1 40 16,39-40 0,-39 40-16,-1-40 15,41 0-15,-41 0 16,0 0 31,1 0-32,-1 0 1,0 0-16,0-40 16,1 40-16,39 0 15,-80-40 1,41 40 31,-1-41-32,41 41-15,-41-40 16,0 0-16,41 40 16,-41-41-16,1 41 15,-1-40-15,0 40 16,1 0-1,-1-40 1,0 40 0,1 0-1,-1 0 17,-40-41-17,40 41 1,0-40-16,1 40 15,-1 0-15,-40-40 16,40 40-16,1 0 16,-1-41-16,0 41 15,-40-40 1,41 0-16,-1 40 16,-40-41-16,40 41 15,1-80-15,-1 80 16,0-41-1,1 1 1,-1 0 0,-40 0 15,40 40-31,-40-41 16,41 1-16,-1 0 31,-40-1-16,40 1 1,1 0 0,-41-1-16,40 41 15,-40-40-15,40 0 16,0-1-16,-40 1 16,41 0-16,-1-41 15,-40 41-15,40 40 16,-40-81-16,41 81 15,-41-40-15,40 40 16,-40-41-16,0 1 16,0 0-16,40 40 15,-40-81 1,0 41 0,41 0-16,-1-1 15,-40 1 1,0 0 31,0-1-32,40 1 1,-40 0 0,0-1 15,0 1-16,0 0 1,0-1 0,0 1 15,0 0-15,0-1-16,0 1 15,0 0 1,0 0-1,0-1 1,0 1-16,0 0 16,0-1-16,0 1 15,0 0-15,0-1 16,0-39-16,0 39 16,0 1-16,0 0 15,-40-41 1,40 41-16,0-1 15,0 1 1,0 0-16,0-1 16,0 1-16,0 0 15,0 0 1,0-1 0,0 1-1,0 0 16,0-1 1,0 1-17,-40 40-15,40-40 16,0-1-16,0 1 16,0 0 15,0-1-31,-41 1 31,41 0-15,0-1 15,0 1-15,0 0-16,0-1 31,0 1-16,0 0 1,0-1 0,0 1-1,0 0 1,0 0 0,0-1-1,0 1 1,0 0-1,0-1-15,0 1 16,0-41 0,0 41-16,0 0 15,0-1 1,0 1 31,0 0 78,0-1-110,0 1 17,-40 40-17,40-40 1,0-1-16,0 1 16,0 0-1,0 0-15,-40 40 16,40-41-1,0 1 32,0 0-31,0-1 15,0 1-15,0 0-1,0-1 1,0 1 0,-41 40-16,41-40 31,0-1 0,0 1-15,0 0 15,0-1-15,0 1 15,0 0-31,0-1 16,0 1 15,0 0-16,0-1-15,0 1 16,41 40 0,-41-40-16,0 0 15,0-1 1,40 1 15,-40 0 0,0-1-31,0 1 32,40 40-17,-40-40 1,0-1 62,0 1-78,0 0 16,0-1-1,0 1 48,0 0-1,0-1-46,0 1 0,0 0-1,0-41 1,0 41-1,0-1 1,0 1 0,0 0 46,0 0-15,0-1-16,0 1 1,0 0-17,0-1 1,0 1-1,0 0 17,0-1-32,0 1 15,0 0 1,0-1-16,0 1 31,-40 0-15,40-1-1,-40 1-15,40 0 16,0-1 0,0 1-16,0 0 15,0 0-15,-41-1 16,41 1 0,0 0 77,-40 40-77,40-41 0,-40 1-1,-1 40-15,41-40 16,-40 40-16,0-41 15,0 41 1,-1-40 78,1 40-79,40-40 95,-81 40-110,41 0 15,0 0-15,-1 0 16,1-41 0,-41 41-1,41-40-15,0 40 16,-41-40-16,41 40 16,-1 0-16,1 0 15,0 0 1,-1 0-1,1 0 1,40-41-16,-40 41 63,0 0-48,-1 0-15,-39-40 16,39 40-16,1 0 15,-41 0-15,41 0 16,0 0-16,-1 0 16,-39-40-16,39 40 15,1 0-15,0 0 16,-1 0-16,1 0 16,40-41-16,-40 41 15,-1 0 1,1 0-16,0 0 31,0 0-15,-1-40-1,1 40 1,0 0 78,-1 0-63,-39 0-15,39 0-1,1 0 1,0 0-1,-1 0 1,1 0 0,0 0 62,-41 0-63,41 0 1,-41 0 0,41 0-1,-41 0 1,41 0 0,-41 0-1,41 0-15,0 0 16,-1 0-1,1 0-15,0 0 16,-1 0 47,1 0-48,0 0 1,-1 0-1,1 0 32,0 0-47,-1 0 16,1 0 15,-41 0-15,41 0-1,0 0 1,0 0 47,-1 40-48,1-40 1,40 41-16,-40-41 15,-1 0 17,1 0-32,0 0 15,-1 40 1,1-40-16,0 0 16,-1 0-1,-39 0 1,39 0-1,41 40 1,-40-40-16,0 0 16,-1 0-1,1 0 1,0 0-16,-1 0 16,-39 0-16,40 0 15,-1 0-15,1 0 16,-41 0-16,41 0 15,0 0-15,-1 0 16,1 0-16,0 0 16,-1 0-16,1 0 140,0 0-124,-1 0 0,1 0-1,0 41-15,-1-41 16,1 0-1,0 0-15,0 0 16,-1 0 0,-39 0-16,39 0 15,1 40-15,-41-40 16,41 0 0,-41 40-16,41-40 15,0 0-15,-41 0 16,41 41-16,-1-41 15,1 0-15,-41 0 16,41 40 0,0-40-16,0 40 15,-1-40-15,1 0 16,0 0-16,-1 41 16,1-41-16,-41 40 15,41-40-15,0 0 16,-1 40 15,1-40 94,0 0-94,-1 41-15,1-41 31,40 40-32,-40-40-15,-1 40 16,1-40 15,40 41 188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20:16:26.1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FD9D7A-28C6-4525-B689-37F67514E36D}" emma:medium="tactile" emma:mode="ink">
          <msink:context xmlns:msink="http://schemas.microsoft.com/ink/2010/main" type="inkDrawing" rotatedBoundingBox="20884,17054 20899,17054 20899,17069 20884,17069" shapeName="Other"/>
        </emma:interpretation>
      </emma:emma>
    </inkml:annotationXML>
    <inkml:trace contextRef="#ctx0" brushRef="#br0">0 0 0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18:27:46.8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7C03B4-AA77-41D1-A29C-03201F9D2C9A}" emma:medium="tactile" emma:mode="ink">
          <msink:context xmlns:msink="http://schemas.microsoft.com/ink/2010/main" type="inkDrawing" rotatedBoundingBox="1780,2458 15683,3477 15247,9430 1344,8411" hotPoints="15205,3092 15278,8364 2074,8546 2001,3275" semanticType="enclosure" shapeName="Rectangle"/>
        </emma:interpretation>
      </emma:emma>
    </inkml:annotationXML>
    <inkml:trace contextRef="#ctx0" brushRef="#br0">318 231 0,'193'38'328,"-1"1"-328,154-1 16,-38 1-16,-115-1 15,-1 1-15,-115-1 16,-38-38-16,-1 0 62,1 0-46,38 0 0,-39 0-1,1 0-15,-1 0 16,1 0 0,38 0-1,-39 0-15,0-38 16,39 38-16,39 0 15,-78 0 1,1 0-16,38-39 16,-39 39-16,39 0 15,0-38 1,-38 38 0,-1 0-1,1 0 1,-1-39-16,1 39 15,-1 0-15,1 0 16,-1 0-16,1 0 16,-1 0-16,-38-38 31,39 38-31,-1 0 16,1 0-1,38 0-15,-39 0 16,1 0-16,-1 0 15,39 0-15,-39 0 0,1 0 16,-1 0 0,1 0-16,-1 0 15,39 0-15,0 0 16,-38 0-16,-1 38 16,39-38-16,-38 39 15,-1-39-15,39 38 16,-38-38-16,-1 0 15,39 0-15,-38 39 16,-1-39-16,39 0 16,-38 38-16,-1-38 15,39 0-15,-38 0 16,-1 0 0,0 0-16,1 0 15,-1 0-15,1 0 16,-1 0-16,1 0 15,-1 0-15,39 0 16,-38 0-16,-1 0 16,1 0-16,38 0 15,-39 0-15,1 0 16,-1 0 0,1 0-16,-1 0 15,1 0-15,38 0 16,-39 0-16,1 0 15,38 0-15,-39 0 16,1 0-16,-1 0 16,1 0-16,-1 0 15,1 0-15,-1 0 16,0 0 0,1 0-16,-1 0 15,1 39-15,-1-39 16,39 0-1,-38 0-15,-1 0 16,39 0-16,-38 0 16,-1 38-16,1-38 15,38 39-15,-39-39 16,1 0-16,-1 0 16,1 0-1,-1 0-15,1 0 31,-1 0-15,1 0-16,-1 0 16,39 0-16,-38 0 15,-1 0-15,1 0 16,38 0-16,-39 0 16,39 0-16,-39 0 15,39 0-15,-38 0 16,-1 0-16,39 38 15,-38-38 1,-1 0-16,1 0 16,-1 0-16,1 0 15,-1 0-15,39 0 16,-38 0-16,-1 0 16,1 0-1,38 0-15,-39 0 16,1 0-16,38 0 15,38 39-15,39-39 16,-77 0-16,0 38 0,-39-38 16,1 0-16,38 0 15,-39 0 1,1 0-16,-1 0 31,1 0-15,-1 0-1,1 0-15,38 0 16,0-38-16,0 38 16,-39 0-16,39 0 15,-38 0-15,38 0 16,-39 0 15,1 0-15,-1 0-1,1-39-15,38 39 16,-39 0 0,0 0-16,1-38 15,38 38-15,-39 0 16,1 0-16,38 0 16,-39 0-16,1 0 15,-1 0-15,39 0 16,-38 0-16,-1 0 15,39 0-15,-38 0 16,-1 38-16,39-38 16,-38 0-16,38 0 15,-39 0 1,-38 39-16,77-39 16,0 0-16,-38 38 15,-1-38-15,39 38 16,-39-38-16,39 0 15,0 39-15,-38-1 16,-1 1-16,78-1 16,-78 1-16,1-39 15,38 77-15,-39-77 16,1 0-16,-1 0 16,1 0 62,-1 0-78,1 0 15,-1 0 1,1 0 0,-1 0-1,1 0 1,-1 0-16,1 0 15,-1 0-15,1 0 16,-1 0 0,1 0-16,-1 0 15,1 0 1,-1 0 0,0 0-1,1 0 1,-1 0-1,1 0-15,38 0 16,0 0-16,-39 0 16,39 0-16,0 0 15,-38 0-15,-1 0 188,1 77-173,-1-39-15,1 39 16,38-38-16,-39-1 16,-38 39-16,39 0 15,-39-38 1,0-1 0,0 1-16,38-39 15,-38 38 1,0 1-1,0-1-15,0 1 16,0-1-16,0 1 16,0 38-1,0-39 1,0 1 0,0-1-1,39 0-15,-39 39 16,0-38-1,0-1 1,0 1 0,0-1-16,0 1 15,38-1 1,-38 1-16,0-1 16,0 1-16,39-1 15,-39 1-15,38-1 16,-38 1-16,0 38 31,0-39-31,39-38 16,-39 39-16,0-1 15,0 1-15,0-1 16,38 1-16,-38 38 16,0-39-16,39 1 15,-39 38-15,0-39 16,0 1-16,0-1 15,0 39-15,0-39 16,0 1-16,0-1 16,0 1-16,0-1 15,0 1-15,0 38 16,0-39 0,0 1-16,0-1 15,0 1-15,0-1 16,0 1-16,0 38 15,0 0 1,0-39-16,0 1 16,0-1-16,0 39 15,0-38-15,0-1 16,0 1-16,0 38 16,0-39-16,0 1 15,0 37-15,0-37 16,0-1-16,0 1 15,0 38-15,0-39 16,0 1-16,0-1 16,0 39-1,0-38-15,0-1 16,0 1-16,0 38 16,0-39-16,0 1 15,0-1 1,0 1-1,0-1 1,-39 1-16,39-1 16,0 1-16,0-1 15,0 1 1,-38-39 0,38 38-16,-39 1 15,39-1 1,-38-38-1,38 39-15,-39-39 16,39 38 0,-77-38-16,77 39 15,-38-1-15,-1-38 16,1 0 0,38 38-16,-39-38 31,1 0-31,-1 0 15,-38 0-15,39 0 16,-1 0-16,1 0 16,-39 0-16,38 39 15,1-39-15,-1 0 16,1 0 31,-1 0-47,1 0 15,-1 0-15,1 0 16,-39 0-16,39 0 16,-1 0-16,-38 0 15,0 0-15,39-39 16,-39 1-16,38 38 16,1 0-16,-1 0 15,1 0 1,-39-38-1,38 38 1,1 0-16,-39-39 16,38 39-1,1 0-15,-1 0 16,1 0-16,-39 0 16,38-38-1,1 38-15,-1 0 16,-38 0-16,39 0 15,-1 0-15,-37 0 16,37 0 0,1 0-1,-1 0-15,1 0 16,-1 0-16,-38 0 16,39 0-1,-1 0-15,-38 0 16,39 0-16,-1 0 15,1 0-15,-39 0 16,38 0-16,1 0 16,-1 0-1,1 0-15,-1 0 16,1 0 0,-1 0-16,-38 0 15,39 0 1,-1 0-1,1 0 1,-1 0 0,-38 0-16,39 0 15,0 38-15,-1-38 16,-38 0-16,39 0 16,-1 0-1,1 0 1,-1 0-16,-38 0 15,0 0-15,39 0 16,-1 0-16,-38 0 16,39 0 15,-1 0 94,-76 0-125,76 0 16,1 0-1,-39 0-15,38 0 16,1 0-16,-1 0 15,1 0-15,-1 0 16,1 39-16,-1-39 16,1 0-16,0 0 0,-78 0 15,39 0 1,0 0-16,-77 0 16,77 0-16,39 0 15,-39 0-15,38 0 16,1 0-1,-1 0-15,1 0 16,-1 0-16,1 38 16,-1-38-1,1 38-15,-1-38 16,1 0-16,-1 0 16,1 0-16,38 39 15,-39-39 1,1 0-16,-1 0 15,-37 0-15,76 38 16,-39-38-16,-38 0 16,39 39-16,-1-39 15,-38 0-15,39 0 16,-1 0-16,1 0 16,-39 0-16,38 0 15,1 0-15,-39 38 16,38-38-16,1 0 15,-39 39-15,38-39 16,-38 0 0,39 38-16,-1-38 15,-38 0-15,39 0 16,-1 39-16,-114-39 16,76 0-16,-39 0 15,39-39-15,39 39 16,-1 0-16,1 0 78,-39 0-62,38 0-1,-38 0-15,39 0 16,-1 0-16,-38 0 15,0-38 1,-38 38-16,-1-77 0,78 38 16,-39 39-16,38-38 15,1 38-15,-39-39 16,39 39-16,-1 0 16,-38-38-16,0 0 15,0-1 1,-38-38-16,-39 39 0,77-1 15,0 1-15,38 38 16,1 0-16,-1 0 31,1 0 1,-1 0-32,-38 0 0,39 0 15,-1-39-15,1 39 16,-1 0-16,1 0 15,0 0 1,-39 0 0,38 0-1,-76 39 1,76-39-16,1 0 0,-39 38 16,38 1-16,1-39 15,-1 0 1,1 0-1,-1 38 1,1-38 0,-1 0-1,1 39 1,-39-1 0,0 1-1,38-39-15,1 38 16,-39-38-16,38 0 15,1 38 1,-1-38-16,1 0 16,-39 0-1,39 0-15,-1 0 16,1 0-16,-39 0 16,38 0-16,1 0 15,-1 39-15,1-39 16,-1 0-1,1 0-15,-39 0 16,38 0-16,1 0 16,-1 0-16,1 0 15,-1 0 17,1 0-32,-1 0 15,1 0-15,-1 0 16,1 0-16,-1 0 15,1 0 1,-1 0 0,1 0-16,-1 0 15,-38 0-15,39 0 16,-1 0-16,-37 0 16,-1 0-1,38 0 1,1-39-16,-1 39 15,1-38-15,-39 0 16,38-1-16,-38 1 16,39-1-16,-1 1 15,1 38 48,38-39-48,-39 39-15,39-77 16,0 39-16,-38-1 16,38 1-16,0-39 15,0 38 1,0 1-16,0-1 16,0-38-16,0 39 15,0-1-15,0-38 16,0 39-16,0-1 15,0 1-15,0-1 16,0 1-16,0-39 16,0 38-16,0 1 15,0-1-15,0-37 16,0 37-16,0-38 16,0 39-1,0-1-15,0-38 16,0 39-16,0-1 15,0 1-15,0-39 16,0 38-16,0 1 16,0-1-16,0-38 15,0 0 1,0 39-16,0-1 16,-39-38-16,39 39 15,0-1-15,0 1 16,0-1-16,0 1 15,0-1-15,0-38 16,0 39-16,0 0 16,0-39-16,0 38 15,0 1-15,0-1 16,0-38-16,0 39 16,0-1-16,0-38 15,0 39-15,0-1 16,0 1-16,0-39 15,0 38-15,0 1 16,0-39-16,0 38 16,0-38-1,0 39-15,0-1 16,0-38-16,0 39 16,0-1-16,39-38 15,-39 39-15,0 0 16,0-1-16,0-38 15,0 39-15,0-1 16,0 1-16,0-39 16,-39 38-16,39-38 15,-38 39-15,-1-1 16,39-38-16,0 39 16,-38-1-16,38-38 15,-39 39-15,39-1 16,0-38-16,0 39 15,-38 38-15,-1-77 16,39 38 0,0 1-1,-38-1-15,38 1 16,0-1 0,0 1-1,0 0-15,0-1 16,-39 39-16,39-38 15,0-1-15,0 1 16,0-39 0,0 38-1,0 1-15,0-1 16,0 1 0,0-1-16,0-38 15,0 39 1,0-1-1,0 1 1,0-1 15,0 1 47,39 38-62,-1 0 15,1 0-31,-1 0 16,1 0-16,-1 0 16,39 0-16,-38 0 140,-1 38-124,1 1-16,-39-1 0,0 1 15,38-39-15,1 38 110,-1 1-79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18:27:58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D8738D-1809-40BF-A24E-95806C905394}" emma:medium="tactile" emma:mode="ink">
          <msink:context xmlns:msink="http://schemas.microsoft.com/ink/2010/main" type="inkDrawing" rotatedBoundingBox="1780,9240 15996,9309 15964,15725 1749,15656" hotPoints="15108,9023 15672,14858 3021,16082 2456,10247" semanticType="enclosure" shapeName="Rectangle"/>
        </emma:interpretation>
      </emma:emma>
    </inkml:annotationXML>
    <inkml:trace contextRef="#ctx0" brushRef="#br0">542 683 0,'77'0'391,"77"0"-376,39 38-15,-78-38 16,-38 0-16,0 39 16,-39-39-16,1 0 15,-1 0 1,1 0 0,-1 0-16,1 0 15,38 0-15,-39 0 16,1 0-16,38 0 15,0 0-15,-39 0 16,1 0-16,38 0 16,-39 0-16,1 0 15,-1 0 1,1 0-16,38 0 16,-39 0-1,1 0-15,-1 0 16,39 0-16,-39 0 15,1 0-15,38 0 16,-39 0 0,1 0-1,-1 0 1,1 0-16,-39 38 16,38-38-16,1 0 15,38 0 1,-39 0-16,1 0 15,38 0 1,-39 0-16,1 0 0,-1 0 16,1 0-16,-1 0 15,1 0 1,-1-38-16,1 38 16,38 0-1,-39 0-15,1 0 16,-1 0-16,39-39 0,-39 39 15,1 0-15,38 0 16,-39-38-16,1 38 16,38 0-16,-39-39 15,39 1-15,0-1 16,-38 1 0,38-1-16,0 1 15,-39 0-15,1-1 0,38 39 16,-39-38-1,1 38-15,-1-39 16,1 39 0,-1-38-16,39 38 15,-38-39-15,-1 39 16,39-38-16,-39 38 0,1-39 16,38 39-1,-39-38-15,1 38 16,38 0-16,-39 0 15,1 0-15,38-39 16,-39 39-16,1 0 16,38 0-16,-39 0 15,39 0-15,-38 0 16,-1 0-16,1 0 16,38 0-16,-39 0 15,1 0 1,38 0-16,-39 0 15,1 0 1,-1 0-16,1 0 31,-1 0-15,39 0 0,-39 0-16,1 0 15,-1 0-15,1 0 16,-1 0-16,1 0 15,-1 0 1,1 0 0,-1 0-1,1 0-15,-1 0 16,1 0-16,-1 0 16,1 0-16,-1 0 15,1 0-15,-1 0 16,1-38-16,38 38 15,-39 0 17,1 0-1,-1 0-31,1 0 16,38 0-16,-39 38 15,1-38-15,-1 0 16,1 0-16,-1 0 15,-38 39 32,115-1-47,116 39 16,0 0-16,0 0 16,-77 0-16,-77-39 15,0 1-15,-38-1 94,-1-38-94,1 0 16,37 0-16,-37 0 15,-1 39-15,39-39 16,-38 0-1,-1 0 17,1 0-32,-1 0 15,39 0-15,0 0 16,39 0-16,-78 38 16,39-38-16,0 0 15,-38 0-15,-1 0 16,1 0-16,-1 0 62,1 0-62,76 0 0,1 0 16,-40 0-16,1 0 16,0 0-16,-38 0 15,-1 0 1,1 0-16,-1 0 62,1 0-46,-1 0 0,1 0-16,-1 0 15,1 0-15,38 0 16,-39 0-16,1 0 15,38 0-15,-39 0 16,39 0 0,-38 0-1,-1 0 1,1 0-16,-1 0 16,1 0-16,-1 0 15,39 0-15,-38 39 16,-1-39-16,0 0 15,1 0-15,-1 0 16,1 38-16,-1-38 16,1 0-16,38 0 15,-39 0-15,1 39 16,-1-39-16,1 0 16,-1 0-16,1 0 15,-1 0-15,1 0 16,-1 0-1,1 0-15,38 0 16,-39 0-16,1 0 16,-1 0-16,1 0 15,-1-39-15,39 1 16,-38 38-16,-1-39 16,39 1-16,0 38 15,-39-39 1,-38 1 31,39 38-32,-1 0 1,1-39-16,-1 39 312,1 0-296,-1 39-16,78-1 16,-78-38-16,1 0 109,-1 39-46,-38-1-48,0 1 1,39-1-16,-1 1 15,1-1-15,-39 1 16,38-1-16,1 1 16,-1-1-1,-38 1-15,39-39 16,-39 38 0,0 1 46,38-1-62,1 39 16,-39-38-1,0-1 1,38 1 46,-38-1-62,0 1 16,0-1 0,0 39-1,0-38 1,0-1-16,0 1 16,0 38-16,0-39 15,0 0-15,0 1 16,0-1-16,0 1 15,0-1 1,0 1-16,0-1 16,0 1-1,0-1 1,0 1-16,0-1 16,0 1-16,0-1 15,0 1-15,39 38 16,-39-39-16,0 1 15,38-1 1,-38 1-16,0 38 16,0-39-1,0 1 1,0-1-16,0 1 16,0-1-1,0 1 1,0-1-16,0 39 15,0-38-15,0-1 16,39 39-16,-1-39 16,-38 1-1,0 38-15,39-39 16,-39 1-16,0 38 16,0-39-16,38 1 0,-38-1 15,0 39-15,0-38 16,39 38-16,-1 38 15,1-76 1,-1 38-16,0 0 16,39 0-16,-38-39 15,-1 39-15,1-38 0,-39-1 16,0 0-16,38-38 16,-38 39-1,39-1-15,-39 1 0,0-1 16,38 1-1,-38-1-15,39 1 16,-39 38-16,38-39 16,-38 1-16,0 38 0,39-39 31,-39 39-31,38-77 16,-38 77-16,0-38 15,0-1 1,0 1-16,0-1 15,0 39-15,0-38 0,0-1 16,0 1 0,0-1-16,0 1 15,-38-1 1,-1 39-16,1 0 16,-1-39-1,-38 1-15,-38 38 16,-77 0-16,76 0 15,1-77-15,38 77 16,0-77-16,38 38 16,1 1-16,-39-39 15,38 38-15,1-38 16,-39 0-16,38 39 16,1-1-16,-39-38 15,38 0 1,1 0-16,-1 39 15,1-39 1,-1 0-16,1 0 16,-1 0-16,-38 38 15,1-38-15,37 0 16,-38 0-16,39 0 16,-1 0-16,1 0 15,-39 0-15,38 0 16,-38 0-16,-38 0 15,-39 0-15,0 0 16,-77 0-16,115 0 16,40 0-16,37 0 15,-38 0-15,39 0 16,-1 0-16,1 0 16,-1 0-16,1 0 15,-39 0-15,38 0 16,1-38-16,-39 38 15,38 0-15,1 0 16,-1 0-16,-38 0 16,39-39-16,-1 39 15,-76 0-15,76 0 16,1 0-16,-116 0 16,77 0-16,-38 0 15,-1-38-15,-76-1 16,76 1-16,1-1 15,38 39-15,-39 0 16,78-38-16,-78-1 16,1 39-16,76 0 15,1 0-15,-39 0 16,39 0-16,-1 0 16,1 0-16,-1 0 15,1 0-15,-1 0 16,-38 0-16,0 0 15,-77-38-15,77 38 16,-77-39-16,0 39 16,39-38-16,38 38 15,38 0-15,1 0 16,-1 0-16,1 0 16,0 0-16,-39 0 15,38 0 1,-38 0-16,39 0 15,-39 0-15,0 0 16,-77 0-16,77 0 16,0 0-16,0 0 15,38 0-15,-38 0 16,0 0-16,39 0 16,-1 0-16,1 38 15,-78-38-15,78 0 16,0 39-16,-39-39 15,38 38-15,1-38 16,-39 0-16,38 39 16,1-39-16,-39 38 15,38-38-15,1 39 16,-39-39-16,38 38 16,-38 1-16,0-39 15,-154 0-15,77 38 16,39-38-16,-39 0 15,39 0-15,38 0 16,38 0-16,-38 0 16,0 0-16,39 0 15,-39 0-15,0 0 16,-39 0-16,1 0 16,38 0-16,38 0 15,1 39-15,-39-39 16,38 0-16,1 38 15,-39-38-15,39 0 16,-39 0 0,38 0-16,1 0 15,-39 0-15,38 0 16,1 39-16,-39-1 16,38-38-16,1 0 15,-39 39-15,0-1 16,-77-38-16,0 0 15,0 0-15,39 0 16,-1 0-16,39 0 16,0 0-16,39 0 15,-1 0-15,1 0 16,-39 0-16,38 0 16,1 0-16,-39 0 15,38 0-15,1 0 16,-1 0-16,-38 0 15,39 0-15,-1 0 16,1-38 47,38-1-48,-77 1-15,38-1 16,1 1-16,-1-1 15,-38-38-15,39 0 16,-39 77 0,77-38-16,-38-1 31,-1 1-31,-38-39 16,77 38-16,-77 1 15,39-1-15,-1 1 16,1-1-16,-1 1 15,1-1 1,-1 39 15,39-38-31,-38 0 0,38-1 16,-39 39-16,39-38 16,-38-1-1,38 1 1,-39-1-16,1 1 15,38-1 1,-39 1-16,39-1 16,0 1-16,0-39 15,-38 38 1,-1 1-16,39-39 16,0 38-16,0 1 15,-38-39-15,38 38 16,-39 1-16,39-39 0,0 38 15,0 1 1,0-1-16,0-38 0,-38 39 16,38-1-1,0-37-15,0 37 16,0 1-16,0-39 16,0 38-16,0 1 15,0-1-15,0-38 16,0 39-16,0-1 15,0 1-15,0-39 16,0 38-16,0 1 16,0-39-16,0 38 15,0 1-15,0-1 16,0 1-16,0-1 16,0 1-16,0-1 15,-39-38 1,39 39-1,0-1 1,0 1 0,0-1-16,0 1 15,0 0-15,0-39 16,0 38-16,0 1 16,0-1-16,0 1 15,0-1-15,0 1 16,0-39-16,0 38 15,0 1-15,0-39 16,0 38-16,0 1 16,39-1-16,-39 1 15,38-1-15,-38 1 16,77-1-16,-77-38 16,39 39-16,-39-1 15,38 1-15,-38-1 16,39 1-1,-39-1-15,38 1 16,1-1 0,-39 1-16,0 0 31,38 38-31,-38-39 16,0 1-1,39-1 1,-39 1-1,0-1-15,38 39 16,-38-38-16,0-1 31,39 39-15,-39-38 0,0-1-1,0 1 1,38-1-1,-38 1 17,0-1-32,0 1 15,39 38 1,-39-39-16,0 1 31,38-1-31,-38 1 16,39 38-16,-39-39 15,0 1-15,38-1 32,-38 1 1093,0-1-1094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5T19:04:01.2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CF6448-722C-4F5E-8972-712B21849571}" emma:medium="tactile" emma:mode="ink">
          <msink:context xmlns:msink="http://schemas.microsoft.com/ink/2010/main" type="writingRegion" rotatedBoundingBox="5933,19609 -724,8837 6556,4338 13213,15110"/>
        </emma:interpretation>
      </emma:emma>
    </inkml:annotationXML>
    <inkml:traceGroup>
      <inkml:annotationXML>
        <emma:emma xmlns:emma="http://www.w3.org/2003/04/emma" version="1.0">
          <emma:interpretation id="{CDCB0505-93CC-4040-ADF2-BC2BD77F42DA}" emma:medium="tactile" emma:mode="ink">
            <msink:context xmlns:msink="http://schemas.microsoft.com/ink/2010/main" type="paragraph" rotatedBoundingBox="5933,19609 -724,8837 6556,4338 13213,15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251376-1446-43E1-AD08-A6525763BB4F}" emma:medium="tactile" emma:mode="ink">
              <msink:context xmlns:msink="http://schemas.microsoft.com/ink/2010/main" type="line" rotatedBoundingBox="5933,19609 -724,8837 6556,4338 13213,15110"/>
            </emma:interpretation>
          </emma:emma>
        </inkml:annotationXML>
        <inkml:traceGroup>
          <inkml:annotationXML>
            <emma:emma xmlns:emma="http://www.w3.org/2003/04/emma" version="1.0">
              <emma:interpretation id="{77146B90-F9CD-42E4-96FE-1F34948B18D8}" emma:medium="tactile" emma:mode="ink">
                <msink:context xmlns:msink="http://schemas.microsoft.com/ink/2010/main" type="inkWord" rotatedBoundingBox="5933,19609 -724,8837 6556,4338 13213,15110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899 3112 0,'40'-40'16,"1"-1"-1,-41-39 16,40 80-31,-40-41 32,40 41-32,1 0 15,-41-40 1,0 0-16,0-1 16,40 41-1,-40-40 1,40 0-1,-40-1 1,0 1-16,41 40 16,-41-40-16,0 0 15,0-1-15,0 1 16,40-41 0,-40 41-1,0 0 1,0-41-1,0 41 1,0-1 0,0 1-16,0 0 15,0-1 1,0 1-16,0 0 16,0-1-16,0 1 15,0 0-15,0-41 31,0 41-31,0 0 16,0-1-16,0 1 16,0 0-16,-40 40 15,40-41-15,0 1 16,0 0 0,0-1-16,0 1 15,-41 40-15,41-40 16,0-41-1,0 41 1,0-1 0,0 1-1,0 0 1,0-1 0,0 1-1,0 0-15,0 0 16,0-1-1,0 1 1,0 0-16,0-1 16,0 1-1,0 0 17,0-1-32,41 41 15,-41-40 1,40 40-1,0 0-15,-40-40 16,41-1 0,-1 1-1,0 40 1,1-40 0,-1 40-16,-40-41 15,40 41-15,0-40 16,1 40-1,-1 0 1,-40-40 0,40 40-16,1 0 15,-1-41 1,0 1-16,1 40 16,-1 0-1,0-40-15,41 40 16,-81-41-1,40 41-15,41-40 16,-41 40-16,1 0 16,-1 0-16,0-40 15,1 40-15,-1 0 16,0-40-16,0 40 16,1 0-16,-1 0 15,0 0-15,1 0 16,-1 0-16,0 0 15,1 0-15,39 0 16,-39 0-16,-1 40 16,41 0-16,-41-40 15,41 40-15,-41 1 16,40-1 0,-39 0-16,39 1 15,-80-1-15,41-40 16,-1 40-16,0 1 31,1-41-15,-41 40-16,40 0 15,-40 1 1,40-41-16,-40 80 31,81-80-31,-81 41 16,0-1-16,81 0 15,-81 1 1,0-1 0,40-40-16,-40 40 15,40 1-15,1-1 16,-41 0-16,0 0 16,0 1-16,40-1 15,-40 0 1,40 1-1,-40-1-15,0 0 16,41-40-16,-41 41 16,0-1-1,40-40-15,-40 81 16,0-41 0,40 0-1,-40 1-15,0-1 16,0 0-1,40-40-15,-40 41 16,41-1-16,-41 40 16,0-39-1,40-1 1,-40 0-16,0 1 16,40-1 15,-40 0-16,41 1 1,-41-1 15,40 0-15,-40 1 0,0-1-16,0 0 15,40-40 1,-40 41-1,0 39 1,0-39 0,41-41-16,-41 80 15,0-39 1,40-1-16,-40 0 31,0 0-31,0 1 16,0-1-1,40-40 1,-40 40 0,0 1-16,0-1 31,0 0-15,0 1 15,0-1-16,0 0 17,0 1-1,0-1 63,0 0-1,0 1-46,0-1-31,41 0 15,-41 1 0,0-1 16,0 0-15,0 1-17,0-1 1,40 0-1,0 0 17,-40 1-1,0 39-15,41-39-1,-41-1 16,0 0 94,40 1-93,-40-1-17,40-40 1,-40 40 0,41 1-1,-41-1-15,0 0 16,40-40-1,-40 41 1,40-1 15,-40 0-15,41-40 0,-41 41-1,40-1-15,-40 0 16,40 0-1,0 1 32,-40-1-31,41-40 0,-41 40 15,40-40 31,-40 41-46,40-41-16,-40 40 16,41-40-16,-1 40 31,0-40-16,1 41 1,-1-1 62,0-40-62,1 40-1,-1-40 1,0 0 0,1 0-16,-41 41 15,40-41-15,0 40 16,1-40 0,-1 0-16,0 0 15,41 0 1,-41 0-1,0 0 48,1 0-47,-1 0-16,41 0 0,-41 40 15,0-40 79,1 0-94,-1 0 16,0 41-1,1-41 1,-1 0-1,0 0 1,-40 40 0,41-40-1,-41 40-15,40-40 16,0 0 0,1 41 15,-1-41-16,0 80-15,0-80 16,41 0-16,-41 81 16,1-81-16,-1 0 15,-40 40 48,40-40-48,1 40 1,-41 1-16,40-41 16,-40 40-16,40-40 15,1 40 63,-1-40-78,0 81 16,1-81 0,-41 40-1,40-40-15,0 0 32,-40 41-17,81-1-15,-81 0 16,40-40-16,-40 41 15,41-41 1,-41 40 15,40-40-31,0 40 16,0 1-16,1-41 16,-1 0-1,0 40 79,1-40-78,-1 0-1,-40 40-15,40-40 63,1 41-32,-1-41-15,0 0 15,1 40 63,-41 0-79,40-40 1,-40 41-1,40-41 1,-40 40 15,41-40 32,-1 40-48,-40 0 1,0 1 0,0-1 15,40-40 31,-40 40-30,0 1-17,0-1 1,0 0 0,0 1-1,0-1 1,0 0-16,0 1 31,0-1-15,41-40-16,-41 40 15,0 1 17,0-1-17,0 0 548,0 1-563,-41-1 156,1-40-109,0 0-47,40 40 15,-41-40 1,1 0 31,0 0-31,-1 0-1,1 0 1,0 0-1,-1 0 17,1 0 155,0 40-187,-1-40 47,1 41-31,0-41-1,-1 0-15,1 0 63,0 0-48,0 0 95,-1 0-48,41 40-62,-40-40 16,0 0 78,40 40-63,-41-40-15,1 0-1,40 41 16,-40-41 1,40 40-17,-41-40 1,1 0 46,40 40-30,-40-40 93,-1 41-110,41-1 17,-40-40-17,40 40 1,0 1 46,-40-41-62,-1 0 63,41 40-48,-40 0 95,40 1-110,0-1 31,0 0 78,-40-40-109,40 41 16,0-1 0,0 0 93,0 1-46,40-41-48,0 40-15,1-40 16,-1 0-1,0 0 32,1 0-31,-1 0 0,0 0 202,1 0-202,-1 0 0,0 0-16,1 40 78,-1 0-63,0-40 32,1 41 16,-1-41-48,-40 40 1,40-40 62,-40 40-78,0 1 31,40-41-31,1 0 16,-41 40 0,40-40-1,-40 40-15,40-40 16,-40 41-16,41-41 94,-1 0-1,-40 40-77,40-40 0,1 0-16,-1 40 31,0-40 0,1 0-15,-1 41-1,0-41 95,1 40-110,-1-40 62,-40 40-46,40-40-1,1 0 64,-1 0-64,0 41 1,0-41 62,1 0-47,-1 0-31,-40 40 16,40 0 62,1-40-62,-1 41 15,0-41-16,1 0 1,-1 0 15,-40 40 1,40-40-32,1 0 15,-1 40-15,0 1 16,1-41-1,-1 40 48,0-40-47,1 0 77,-1 40-93,0-40 16,-40 40 15,41 1 16,-1-41-47,-40 40 16,40 0-1,-40 1 1,0-1 0,40-40-16,-40 40 15,0 41 1,41-81-1,-1 40 1,-40 1-16,0-1 63,0 0-32,0 1-16,0-1 17,0 0-32,0 1 15,0-1 1,0 0 15,0 0-15,0 1 15,0-1-15,0 0 15,0 1-15,-40-41-1,40 40 1,0 0-1,-41 1 1,41-1 0,0 0-1,0 1 1,-40-41 0,40 40-1,0 0 1,0 1-1,0-1-15,-40 0 16,40 1 0,-40-41-1,40 40-15,0 0 16,-41 1 0,41-1-16,0 0 15,-40-40-15,40 40 16,0 1-16,0-1 15,-40 0 1,-1 1 0,41-1-1,-40 0 1,40 1 0,-40-41-1,40 40-15,0 0 16,-41-40-16,1 41 15,0-1 1,40 0 0,-41 1-1,1-41-15,0 0 16,-1 40-16,1 0 16,0 1-1,-1-41 1,1 40 15,0 0-31,-1-40 16,1 41-1,0-41 1,40 40-16,-81 0 16,41-40-16,0 40 15,-1-40 1,1 0-16,40 41 15,-40-41 1,40 40 0,-41-40-1,1 0 32,40 40-47,-81-40 16,41 0-16,-41 0 15,41 41 1,0-1-16,-41-40 0,41 40 16,0-40-16,-1 0 31,-39 0-31,39 41 0,1-41 16,0 0-16,-41 0 31,41 0-16,-1 0-15,1 0 16,-41 0-16,41 0 16,0 0-1,-1 0-15,-39 0 16,39 0 0,1 0-1,0-41-15,0 41 16,-1 0-16,1-40 15,0 40-15,40-40 16,-81-1-16,0 1 16,41 40-1,0-40-15,-1-1 16,1 41-16,0-40 16,-1 0-16,1 0 15,-41-1-15,41-39 16,0 80-16,-1-41 15,1 41-15,0-40 16,0 40-16,-1-40 16,1-1-16,0 1 15,-1 0 1,1-1-16,-41 41 16,41-40-1,0 0-15,-1 40 16,41-41-1,-40 41-15,0 0 16,-1-40-16,-39 0 16,39 40-16,1-41 15,-40 41-15,80-40 16,-41 40-16,1 0 16,0 0-1,-1-40-15,1 40 16,0 0-16,-1 0 15,1 0 1,0 0-16,-1 0 16,1 0-1,0 0-15,-1 0 16,41-41-16,-40 41 16,0 0-16,-1 0 15,1 0-15,0 0 16,-41 0-16,41 0 15,0-40-15,-1 40 16,1 0 47,0 0-48,-1 0 1,1 0 46,0 0-46,-1 0 93,1 0-93,0 0 0,-1 0-1,41 40-15,-40-40 16,0 41-16,-1-41 15,1 40 1,0 0-16,-1-40 16,1 0-16,0 41 15,-1-1-15,1 0 16,0-40-16,0 41 16,-1-41-16,1 40 15,-41 0-15,41 1 16,-41-41-16,41 40 15,0-40-15,-1 40 16,1-40-16,0 0 16,-1 41-1,1-41 1,40 40-16,-81-40 16,81 40-16,-40-40 15,0 0-15,0 0 16,40 41-1,-41-41-15,1 0 0,0 0 16,-1 40 0,1-40-16,0 0 31,-1 0-31,1 0 16,0 0-1,-1 0 1,1 0-16,40 40 31,-40-40-31,-1 0 63,-39 0-48,39 0 1,1 0-1,0 0 1,-1-40-16,1 40 16,40-40-1,-40 40 1,0-41-16,-1 41 16,1-40-1,0 40 1,-1-40 15,-39-1-15,39 41-1,41-40-15,-40 40 63,40-40-48,-40-41 1,-1 41-16,41-1 16,0 1-1,0 0 1,0-1 0,0 1-16,0 0 15,0-1 1,0 1-16,0 0 31,0 0-31,0-1 31,0 1 16,0 0 31,0-1-62,-40 41 0,40-40-1,0 0-15,-40-1 31,-1 41-31,1-40 16,40 0-16,-81 40 16,41 0-1,40-41 1,-40 41 0,-41 0-1,81-40-15,-40 40 16,0 0 15,-1-40-31,1-1 16,0 41-1,-1-40-15,-39 0 16,39 40-16,1-41 16,0 41 46,40-40-31,-41 40-15,41-40-16,0-1 16,-40 41-16,40-40 0,-40-40 15,40 39-15,0 1 16,-41-41-16,1 41 15,40 0-15,0-41 32,0 41-17,0-1-15,0 1 0,0 0 16,0-1-16,0 1 16,0 0-16,0-41 15,0 41 1,0-41-16,0 41 15,0-41 1,40 41-16,-40 0 0,0-41 16,41 41-16,-1-1 15,-40-39-15,40 39 16,-40 1 0,41-41-16,-41 41 15,40 0-15,-40-41 16,40 41-16,-40 0 15,41-41-15,-41 0 16,0 41-16,0 0 16,40-1-16,-40 1 15,0 0-15,0-1 0,40 1 16,-40-41 0,0 41-16,41 0 15,-41-1-15,0 1 0,0 0 16,0-1-16,40 1 15,-40 0 1,40 0-16,-40-1 0,0-39 16,0 39-1,41 1 1,-41 0-16,40-41 16,-40 41-16,0-1 15,40-39-15,0-1 16,-40 41-1,0-41 1,41 41 0,-41 0-16,40-1 15,-40 1-15,0 0 16,0-1-16,40 41 16,-40-40-16,41 40 15,-41-40-15,0-1 16,0 1-16,0 0 15,0-1 1,40 41-16,-40-40 16,0-41-1,0 41 1,0 0-16,0-41 16,0 41-1,0-1 1,0 1-1,0 0 1,0 0 0,0-1-1,0 1 1,0 0 0,0-1 15,0 1 0,0 0 0,0-1-31,-40 41 16,40-40-16,0-41 16,-41 81-1,41-40 1,0 0-1,0-1 1,0 1 0,-40 0-1,40-1 1,-40 1-16,40 0 16,0-1 15,0-39-16,0 40 1,0-1 0,0 1 15,0 0-31,0-1 31,0 1-15,0 0-1,0-1 1,0 1 0,0 0-1,0-1 1,0 1 0,0 0-1,40-1 1,-40 1-16,0 0 15,40-1-15,-40 1 16,0 0-16,41 0 47,-41-1-31,0 1-1,40 40 1,-40-40-1,0-1 1,40 1 15,1 0-15,-41-1-16,0 1 62,40 40-15,-40-40 141,0-1-173,0 1 1,0 0 0,0-1 46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137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874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05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014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348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00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13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182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458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335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3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3A12-0082-4BC6-B5AD-634DBDC6DFE8}" type="datetimeFigureOut">
              <a:rPr lang="es-CL" smtClean="0"/>
              <a:t>18-05-2020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A3B4-90A4-4A22-85A0-632744176B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5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9.em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8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1.emf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0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dirty="0"/>
              <a:t>Las  decenas y las unidades.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90" t="22998" r="39649" b="25422"/>
          <a:stretch/>
        </p:blipFill>
        <p:spPr>
          <a:xfrm>
            <a:off x="3103417" y="1828801"/>
            <a:ext cx="7190251" cy="4087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896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               </a:t>
            </a:r>
            <a:r>
              <a:rPr lang="es-CL" b="1" i="1" dirty="0"/>
              <a:t>Ahora a trabajar!!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90" t="22998" r="39649" b="25422"/>
          <a:stretch/>
        </p:blipFill>
        <p:spPr>
          <a:xfrm>
            <a:off x="2949839" y="2212964"/>
            <a:ext cx="6292322" cy="3576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364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 </a:t>
            </a:r>
            <a:r>
              <a:rPr lang="es-CL" sz="6600" dirty="0"/>
              <a:t>Una decena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/>
          </a:bodyPr>
          <a:lstStyle/>
          <a:p>
            <a:r>
              <a:rPr lang="es-CL" sz="6000" dirty="0">
                <a:solidFill>
                  <a:schemeClr val="accent1">
                    <a:lumMod val="50000"/>
                  </a:schemeClr>
                </a:solidFill>
              </a:rPr>
              <a:t>Es la agrupación </a:t>
            </a:r>
          </a:p>
          <a:p>
            <a:pPr marL="0" indent="0">
              <a:buNone/>
            </a:pPr>
            <a:r>
              <a:rPr lang="es-CL" sz="6000" dirty="0">
                <a:solidFill>
                  <a:schemeClr val="accent1">
                    <a:lumMod val="50000"/>
                  </a:schemeClr>
                </a:solidFill>
              </a:rPr>
              <a:t>de 10 unidades</a:t>
            </a:r>
          </a:p>
          <a:p>
            <a:pPr marL="0" indent="0">
              <a:buNone/>
            </a:pPr>
            <a:endParaRPr lang="es-CL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859277D-1925-4F61-9A1E-3310153B56A2}"/>
              </a:ext>
            </a:extLst>
          </p:cNvPr>
          <p:cNvGrpSpPr/>
          <p:nvPr/>
        </p:nvGrpSpPr>
        <p:grpSpPr>
          <a:xfrm>
            <a:off x="7491412" y="2011200"/>
            <a:ext cx="3439824" cy="4254529"/>
            <a:chOff x="7491412" y="2011200"/>
            <a:chExt cx="3439824" cy="4254529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FCE3989-8BA3-40B9-98DA-318AB0C740C3}"/>
                </a:ext>
              </a:extLst>
            </p:cNvPr>
            <p:cNvGrpSpPr/>
            <p:nvPr/>
          </p:nvGrpSpPr>
          <p:grpSpPr>
            <a:xfrm>
              <a:off x="7491412" y="2011200"/>
              <a:ext cx="2802515" cy="4254529"/>
              <a:chOff x="7491412" y="2011200"/>
              <a:chExt cx="2802515" cy="4254529"/>
            </a:xfrm>
          </p:grpSpPr>
          <p:pic>
            <p:nvPicPr>
              <p:cNvPr id="4" name="Imagen 3"/>
              <p:cNvPicPr/>
              <p:nvPr/>
            </p:nvPicPr>
            <p:blipFill rotWithShape="1">
              <a:blip r:embed="rId2"/>
              <a:srcRect l="31358" t="43926" r="64762" b="30912"/>
              <a:stretch/>
            </p:blipFill>
            <p:spPr bwMode="auto">
              <a:xfrm>
                <a:off x="7491412" y="2011200"/>
                <a:ext cx="1465551" cy="425452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7" name="Conector recto de flecha 6"/>
              <p:cNvCxnSpPr/>
              <p:nvPr/>
            </p:nvCxnSpPr>
            <p:spPr>
              <a:xfrm>
                <a:off x="8603673" y="5905645"/>
                <a:ext cx="6234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de flecha 8"/>
              <p:cNvCxnSpPr/>
              <p:nvPr/>
            </p:nvCxnSpPr>
            <p:spPr>
              <a:xfrm>
                <a:off x="8620990" y="5498996"/>
                <a:ext cx="692727" cy="170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de flecha 10"/>
              <p:cNvCxnSpPr/>
              <p:nvPr/>
            </p:nvCxnSpPr>
            <p:spPr>
              <a:xfrm flipV="1">
                <a:off x="8520545" y="5143644"/>
                <a:ext cx="924791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de flecha 12"/>
              <p:cNvCxnSpPr/>
              <p:nvPr/>
            </p:nvCxnSpPr>
            <p:spPr>
              <a:xfrm>
                <a:off x="8572500" y="4793672"/>
                <a:ext cx="872836" cy="277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14"/>
              <p:cNvCxnSpPr/>
              <p:nvPr/>
            </p:nvCxnSpPr>
            <p:spPr>
              <a:xfrm>
                <a:off x="8520545" y="4412209"/>
                <a:ext cx="1053919" cy="58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de flecha 16"/>
              <p:cNvCxnSpPr/>
              <p:nvPr/>
            </p:nvCxnSpPr>
            <p:spPr>
              <a:xfrm>
                <a:off x="8631382" y="3972646"/>
                <a:ext cx="1053919" cy="286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de flecha 18"/>
              <p:cNvCxnSpPr/>
              <p:nvPr/>
            </p:nvCxnSpPr>
            <p:spPr>
              <a:xfrm>
                <a:off x="8520545" y="3645910"/>
                <a:ext cx="131618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/>
              <p:cNvCxnSpPr/>
              <p:nvPr/>
            </p:nvCxnSpPr>
            <p:spPr>
              <a:xfrm>
                <a:off x="8520545" y="3214255"/>
                <a:ext cx="14131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de flecha 22"/>
              <p:cNvCxnSpPr/>
              <p:nvPr/>
            </p:nvCxnSpPr>
            <p:spPr>
              <a:xfrm>
                <a:off x="8520545" y="2840182"/>
                <a:ext cx="15655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>
                <a:off x="8534400" y="2466110"/>
                <a:ext cx="1759527" cy="310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Elipse 30"/>
            <p:cNvSpPr/>
            <p:nvPr/>
          </p:nvSpPr>
          <p:spPr>
            <a:xfrm>
              <a:off x="9445336" y="5905645"/>
              <a:ext cx="391391" cy="271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34" name="Elipse 33"/>
            <p:cNvSpPr/>
            <p:nvPr/>
          </p:nvSpPr>
          <p:spPr>
            <a:xfrm>
              <a:off x="10252363" y="2770909"/>
              <a:ext cx="391391" cy="271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9</a:t>
              </a:r>
            </a:p>
          </p:txBody>
        </p:sp>
        <p:sp>
          <p:nvSpPr>
            <p:cNvPr id="35" name="Elipse 34"/>
            <p:cNvSpPr/>
            <p:nvPr/>
          </p:nvSpPr>
          <p:spPr>
            <a:xfrm>
              <a:off x="10326074" y="2361480"/>
              <a:ext cx="605162" cy="362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10</a:t>
              </a:r>
            </a:p>
          </p:txBody>
        </p:sp>
        <p:sp>
          <p:nvSpPr>
            <p:cNvPr id="36" name="Elipse 35"/>
            <p:cNvSpPr/>
            <p:nvPr/>
          </p:nvSpPr>
          <p:spPr>
            <a:xfrm>
              <a:off x="9911194" y="3482473"/>
              <a:ext cx="391391" cy="271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37" name="Elipse 36"/>
            <p:cNvSpPr/>
            <p:nvPr/>
          </p:nvSpPr>
          <p:spPr>
            <a:xfrm>
              <a:off x="10070521" y="3105079"/>
              <a:ext cx="391391" cy="271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38" name="Elipse 37"/>
            <p:cNvSpPr/>
            <p:nvPr/>
          </p:nvSpPr>
          <p:spPr>
            <a:xfrm>
              <a:off x="9455239" y="5488885"/>
              <a:ext cx="391391" cy="271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39" name="Elipse 38"/>
            <p:cNvSpPr/>
            <p:nvPr/>
          </p:nvSpPr>
          <p:spPr>
            <a:xfrm>
              <a:off x="9650935" y="4201402"/>
              <a:ext cx="391391" cy="271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40" name="Elipse 39"/>
            <p:cNvSpPr/>
            <p:nvPr/>
          </p:nvSpPr>
          <p:spPr>
            <a:xfrm>
              <a:off x="9738013" y="3827464"/>
              <a:ext cx="391391" cy="218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41" name="Elipse 40"/>
            <p:cNvSpPr/>
            <p:nvPr/>
          </p:nvSpPr>
          <p:spPr>
            <a:xfrm>
              <a:off x="9499022" y="5059296"/>
              <a:ext cx="391391" cy="271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42" name="Elipse 41"/>
            <p:cNvSpPr/>
            <p:nvPr/>
          </p:nvSpPr>
          <p:spPr>
            <a:xfrm>
              <a:off x="9519803" y="4618162"/>
              <a:ext cx="391391" cy="271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28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347"/>
          </a:xfrm>
        </p:spPr>
        <p:txBody>
          <a:bodyPr>
            <a:normAutofit/>
          </a:bodyPr>
          <a:lstStyle/>
          <a:p>
            <a:r>
              <a:rPr lang="es-CL" dirty="0"/>
              <a:t>Ejemplo: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88472"/>
            <a:ext cx="10515600" cy="5223164"/>
          </a:xfrm>
        </p:spPr>
        <p:txBody>
          <a:bodyPr/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Cuando agrupamos 2 juguetes tenemos dos unidades si agrego tres juguetes son </a:t>
            </a:r>
            <a:r>
              <a:rPr lang="es-CL" b="1" u="sng" dirty="0"/>
              <a:t> 5 unidades</a:t>
            </a:r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Si tenemos 10 juguetes tenemos </a:t>
            </a:r>
            <a:r>
              <a:rPr lang="es-CL" b="1" u="sng" dirty="0"/>
              <a:t>1 decena</a:t>
            </a:r>
          </a:p>
          <a:p>
            <a:pPr marL="0" indent="0">
              <a:buNone/>
            </a:pPr>
            <a:endParaRPr lang="es-CL" b="1" dirty="0"/>
          </a:p>
        </p:txBody>
      </p:sp>
      <p:pic>
        <p:nvPicPr>
          <p:cNvPr id="4" name="Imagen 3" descr="Ilustración Vectorial De Juguetes De Dibujos Animados Conjunto ...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02" b="63208"/>
          <a:stretch/>
        </p:blipFill>
        <p:spPr bwMode="auto">
          <a:xfrm>
            <a:off x="2814176" y="2315902"/>
            <a:ext cx="1407160" cy="1755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lustración Vectorial De Juguetes De Dibujos Animados Conjunto ...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62" t="35470" b="32577"/>
          <a:stretch/>
        </p:blipFill>
        <p:spPr bwMode="auto">
          <a:xfrm>
            <a:off x="1226650" y="2281146"/>
            <a:ext cx="1375410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Ilustración Vectorial De Juguetes De Dibujos Animados Conjunto ...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74" t="68523"/>
          <a:stretch/>
        </p:blipFill>
        <p:spPr bwMode="auto">
          <a:xfrm>
            <a:off x="5140114" y="2450892"/>
            <a:ext cx="1726523" cy="1617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Ilustración Vectorial De Juguetes De Dibujos Animados Conjunto ...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449" r="62770"/>
          <a:stretch/>
        </p:blipFill>
        <p:spPr bwMode="auto">
          <a:xfrm>
            <a:off x="838200" y="5029200"/>
            <a:ext cx="929612" cy="1031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Ilustración Vectorial De Juguetes De Dibujos Animados Conjunto ...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93" t="63889" r="33247"/>
          <a:stretch/>
        </p:blipFill>
        <p:spPr bwMode="auto">
          <a:xfrm>
            <a:off x="1893931" y="4866061"/>
            <a:ext cx="803493" cy="1255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Ilustración Vectorial De Juguetes De Dibujos Animados Conjunto ...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93" t="63889" r="33247"/>
          <a:stretch/>
        </p:blipFill>
        <p:spPr bwMode="auto">
          <a:xfrm>
            <a:off x="3911466" y="4916455"/>
            <a:ext cx="803493" cy="1255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Ilustración Vectorial De Juguetes De Dibujos Animados Conjunto ...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87" r="62767" b="32142"/>
          <a:stretch/>
        </p:blipFill>
        <p:spPr bwMode="auto">
          <a:xfrm>
            <a:off x="2823543" y="5068711"/>
            <a:ext cx="998884" cy="951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Ilustración Vectorial De Juguetes De Dibujos Animados Conjunto ...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74" t="68523"/>
          <a:stretch/>
        </p:blipFill>
        <p:spPr bwMode="auto">
          <a:xfrm>
            <a:off x="4822046" y="5087387"/>
            <a:ext cx="829282" cy="1034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Ilustración Vectorial De Juguetes De Dibujos Animados Conjunto ...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02" b="63208"/>
          <a:stretch/>
        </p:blipFill>
        <p:spPr bwMode="auto">
          <a:xfrm>
            <a:off x="5492259" y="4984399"/>
            <a:ext cx="1022235" cy="1120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Ilustración Vectorial De Juguetes De Dibujos Animados Conjunto ...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62" t="35470" b="32577"/>
          <a:stretch/>
        </p:blipFill>
        <p:spPr bwMode="auto">
          <a:xfrm>
            <a:off x="6514494" y="5198338"/>
            <a:ext cx="770832" cy="768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Ilustración Vectorial De Juguetes De Dibujos Animados Conjunto ...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449" r="62770"/>
          <a:stretch/>
        </p:blipFill>
        <p:spPr bwMode="auto">
          <a:xfrm>
            <a:off x="7265625" y="4916455"/>
            <a:ext cx="1123575" cy="1225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Ilustración Vectorial De Juguetes De Dibujos Animados Conjunto ...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87" r="62767" b="32142"/>
          <a:stretch/>
        </p:blipFill>
        <p:spPr bwMode="auto">
          <a:xfrm>
            <a:off x="8465035" y="5090184"/>
            <a:ext cx="998884" cy="951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Ilustración Vectorial De Juguetes De Dibujos Animados Conjunto ...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74" t="68523"/>
          <a:stretch/>
        </p:blipFill>
        <p:spPr bwMode="auto">
          <a:xfrm>
            <a:off x="9578476" y="5307788"/>
            <a:ext cx="850042" cy="796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Ilustración Vectorial De Juguetes De Dibujos Animados Conjunto ...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449" r="62770"/>
          <a:stretch/>
        </p:blipFill>
        <p:spPr bwMode="auto">
          <a:xfrm>
            <a:off x="7026909" y="2418226"/>
            <a:ext cx="1517012" cy="148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Ilustración Vectorial De Juguetes De Dibujos Animados Conjunto ...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87" r="62767" b="32142"/>
          <a:stretch/>
        </p:blipFill>
        <p:spPr bwMode="auto">
          <a:xfrm>
            <a:off x="8821102" y="2475830"/>
            <a:ext cx="1607416" cy="1272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Entrada de lápiz 23"/>
              <p14:cNvContentPartPr/>
              <p14:nvPr/>
            </p14:nvContentPartPr>
            <p14:xfrm>
              <a:off x="400647" y="4680065"/>
              <a:ext cx="10380960" cy="1798560"/>
            </p14:xfrm>
          </p:contentPart>
        </mc:Choice>
        <mc:Fallback xmlns="">
          <p:pic>
            <p:nvPicPr>
              <p:cNvPr id="24" name="Entrada de lápiz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767" y="4668185"/>
                <a:ext cx="10404720" cy="18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7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21673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pic>
        <p:nvPicPr>
          <p:cNvPr id="1026" name="Picture 2" descr="JUEGOS PARA PRIMERO Y SEGUNDO BÁSICO - PDF Free Downloa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27" b="9318"/>
          <a:stretch/>
        </p:blipFill>
        <p:spPr bwMode="auto">
          <a:xfrm>
            <a:off x="2465371" y="528692"/>
            <a:ext cx="5500994" cy="48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729344" y="5334000"/>
            <a:ext cx="76199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4000" dirty="0"/>
              <a:t> 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62398" y="5334000"/>
            <a:ext cx="63651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4000" dirty="0"/>
              <a:t>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12328" y="5334000"/>
            <a:ext cx="54032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4000" dirty="0"/>
              <a:t>3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23709" y="5334000"/>
            <a:ext cx="66501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4000" dirty="0"/>
              <a:t>4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259782" y="5334000"/>
            <a:ext cx="58189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sz="4000" dirty="0"/>
              <a:t>5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355093" y="5118556"/>
            <a:ext cx="236912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s-CL" dirty="0"/>
          </a:p>
          <a:p>
            <a:pPr algn="ctr"/>
            <a:r>
              <a:rPr lang="es-CL" sz="3600" dirty="0"/>
              <a:t>5 DECENAS</a:t>
            </a:r>
          </a:p>
        </p:txBody>
      </p:sp>
    </p:spTree>
    <p:extLst>
      <p:ext uri="{BB962C8B-B14F-4D97-AF65-F5344CB8AC3E}">
        <p14:creationId xmlns:p14="http://schemas.microsoft.com/office/powerpoint/2010/main" val="13886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¿Cuantos automóviles hay?</a:t>
            </a:r>
          </a:p>
        </p:txBody>
      </p:sp>
      <p:pic>
        <p:nvPicPr>
          <p:cNvPr id="2050" name="Picture 2" descr="Fotomural Iconos autos del coche de dibujos animados conjunto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8" t="8932" r="5828" b="11151"/>
          <a:stretch/>
        </p:blipFill>
        <p:spPr bwMode="auto">
          <a:xfrm>
            <a:off x="1219200" y="1619171"/>
            <a:ext cx="4433454" cy="414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6328736" y="2322263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CL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Decenas        unidades</a:t>
            </a:r>
            <a:endParaRPr lang="es-CL" dirty="0"/>
          </a:p>
        </p:txBody>
      </p:sp>
      <p:cxnSp>
        <p:nvCxnSpPr>
          <p:cNvPr id="27" name="Conector recto 26"/>
          <p:cNvCxnSpPr>
            <a:stCxn id="25" idx="0"/>
          </p:cNvCxnSpPr>
          <p:nvPr/>
        </p:nvCxnSpPr>
        <p:spPr>
          <a:xfrm>
            <a:off x="8257309" y="2322263"/>
            <a:ext cx="27709" cy="265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456218" y="3061855"/>
            <a:ext cx="3729664" cy="4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89232"/>
              </p:ext>
            </p:extLst>
          </p:nvPr>
        </p:nvGraphicFramePr>
        <p:xfrm>
          <a:off x="6410036" y="3319790"/>
          <a:ext cx="1722582" cy="1543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582">
                  <a:extLst>
                    <a:ext uri="{9D8B030D-6E8A-4147-A177-3AD203B41FA5}">
                      <a16:colId xmlns:a16="http://schemas.microsoft.com/office/drawing/2014/main" val="85530916"/>
                    </a:ext>
                  </a:extLst>
                </a:gridCol>
              </a:tblGrid>
              <a:tr h="1543153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2922"/>
                  </a:ext>
                </a:extLst>
              </a:tr>
            </a:tbl>
          </a:graphicData>
        </a:graphic>
      </p:graphicFrame>
      <p:graphicFrame>
        <p:nvGraphicFramePr>
          <p:cNvPr id="2048" name="Tabla 20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75403"/>
              </p:ext>
            </p:extLst>
          </p:nvPr>
        </p:nvGraphicFramePr>
        <p:xfrm>
          <a:off x="8432800" y="3319790"/>
          <a:ext cx="1653309" cy="1543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309">
                  <a:extLst>
                    <a:ext uri="{9D8B030D-6E8A-4147-A177-3AD203B41FA5}">
                      <a16:colId xmlns:a16="http://schemas.microsoft.com/office/drawing/2014/main" val="2643476640"/>
                    </a:ext>
                  </a:extLst>
                </a:gridCol>
              </a:tblGrid>
              <a:tr h="1543153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680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/>
              <p14:cNvContentPartPr/>
              <p14:nvPr/>
            </p14:nvContentPartPr>
            <p14:xfrm>
              <a:off x="1143766" y="1665611"/>
              <a:ext cx="4610880" cy="21607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1886" y="1653731"/>
                <a:ext cx="4634640" cy="21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trada de lápiz 5"/>
              <p14:cNvContentPartPr/>
              <p14:nvPr/>
            </p14:nvContentPartPr>
            <p14:xfrm>
              <a:off x="1132246" y="3105971"/>
              <a:ext cx="4524480" cy="203544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0366" y="3094091"/>
                <a:ext cx="4548240" cy="20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/>
              <p14:cNvContentPartPr/>
              <p14:nvPr/>
            </p14:nvContentPartPr>
            <p14:xfrm>
              <a:off x="6952366" y="1915811"/>
              <a:ext cx="360" cy="36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0486" y="190393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0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…Cuantas manzanas hay????</a:t>
            </a:r>
          </a:p>
        </p:txBody>
      </p:sp>
      <p:pic>
        <p:nvPicPr>
          <p:cNvPr id="1026" name="Picture 2" descr="Imágenes de frutas animadas | Fotos o Imágenes | Portadas para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940093"/>
            <a:ext cx="5055398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418" y="2165166"/>
            <a:ext cx="5047926" cy="3515198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8437418" y="2286000"/>
            <a:ext cx="41564" cy="2770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670962" y="2981036"/>
            <a:ext cx="1579419" cy="1648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/>
              <a:t>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666019" y="2990272"/>
            <a:ext cx="1593272" cy="1648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trada de lápiz 8"/>
              <p14:cNvContentPartPr/>
              <p14:nvPr/>
            </p14:nvContentPartPr>
            <p14:xfrm>
              <a:off x="918046" y="1938097"/>
              <a:ext cx="4919400" cy="507276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6166" y="1926217"/>
                <a:ext cx="4943160" cy="50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Entrada de lápiz 11"/>
              <p14:cNvContentPartPr/>
              <p14:nvPr/>
            </p14:nvContentPartPr>
            <p14:xfrm>
              <a:off x="7518286" y="6139657"/>
              <a:ext cx="360" cy="36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6406" y="612777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4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ustración de 1905m30i120n007pc25590312945 Iconos De Flores De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02"/>
          <a:stretch/>
        </p:blipFill>
        <p:spPr bwMode="auto">
          <a:xfrm>
            <a:off x="726530" y="3546763"/>
            <a:ext cx="4885725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304117" y="1607234"/>
            <a:ext cx="4368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CL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decenas         unidades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8570690" y="1607234"/>
            <a:ext cx="52558" cy="2701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304117" y="2590800"/>
            <a:ext cx="4660250" cy="6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6304117" y="2840182"/>
            <a:ext cx="1994756" cy="17041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/>
              <a:t>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022169" y="2840182"/>
            <a:ext cx="1792658" cy="1704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/>
              <a:t>0</a:t>
            </a:r>
          </a:p>
        </p:txBody>
      </p:sp>
      <p:pic>
        <p:nvPicPr>
          <p:cNvPr id="19" name="Picture 2" descr="Ilustración de 1905m30i120n007pc25590312945 Iconos De Flores De ..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92"/>
          <a:stretch/>
        </p:blipFill>
        <p:spPr bwMode="auto">
          <a:xfrm>
            <a:off x="726530" y="942185"/>
            <a:ext cx="4827013" cy="21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Entrada de lápiz 19"/>
              <p14:cNvContentPartPr/>
              <p14:nvPr/>
            </p14:nvContentPartPr>
            <p14:xfrm>
              <a:off x="633567" y="942185"/>
              <a:ext cx="4923720" cy="2203200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687" y="930305"/>
                <a:ext cx="4947480" cy="22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Entrada de lápiz 21"/>
              <p14:cNvContentPartPr/>
              <p14:nvPr/>
            </p14:nvContentPartPr>
            <p14:xfrm>
              <a:off x="636087" y="3328625"/>
              <a:ext cx="5119920" cy="2324520"/>
            </p14:xfrm>
          </p:contentPart>
        </mc:Choice>
        <mc:Fallback xmlns="">
          <p:pic>
            <p:nvPicPr>
              <p:cNvPr id="22" name="Entrada de lápiz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207" y="3316745"/>
                <a:ext cx="5143680" cy="23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3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Decenas y unidades.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2983" t="51658" r="32154" b="11077"/>
          <a:stretch/>
        </p:blipFill>
        <p:spPr bwMode="auto">
          <a:xfrm>
            <a:off x="973925" y="1490078"/>
            <a:ext cx="6313566" cy="4148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838200" y="1690688"/>
            <a:ext cx="0" cy="4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38200" y="1690688"/>
            <a:ext cx="1406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313709" y="1690688"/>
            <a:ext cx="0" cy="4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973925" y="5874327"/>
            <a:ext cx="12705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424545" y="1690688"/>
            <a:ext cx="27710" cy="4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449434" y="1690688"/>
            <a:ext cx="1134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616036" y="1690688"/>
            <a:ext cx="0" cy="4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2449434" y="5874327"/>
            <a:ext cx="1134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3713018" y="1690688"/>
            <a:ext cx="13855" cy="4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3719944" y="1690688"/>
            <a:ext cx="1239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5001491" y="1690688"/>
            <a:ext cx="55418" cy="4045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>
            <a:off x="3733799" y="5763491"/>
            <a:ext cx="1361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5095651" y="1690688"/>
            <a:ext cx="127513" cy="4045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5192633" y="1690688"/>
            <a:ext cx="1138894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6423634" y="1725324"/>
            <a:ext cx="0" cy="394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5223164" y="5735782"/>
            <a:ext cx="1233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50024"/>
              </p:ext>
            </p:extLst>
          </p:nvPr>
        </p:nvGraphicFramePr>
        <p:xfrm>
          <a:off x="7661563" y="1690688"/>
          <a:ext cx="1801091" cy="58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091">
                  <a:extLst>
                    <a:ext uri="{9D8B030D-6E8A-4147-A177-3AD203B41FA5}">
                      <a16:colId xmlns:a16="http://schemas.microsoft.com/office/drawing/2014/main" val="3411423272"/>
                    </a:ext>
                  </a:extLst>
                </a:gridCol>
              </a:tblGrid>
              <a:tr h="58953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Decenas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9403"/>
                  </a:ext>
                </a:extLst>
              </a:tr>
            </a:tbl>
          </a:graphicData>
        </a:graphic>
      </p:graphicFrame>
      <p:graphicFrame>
        <p:nvGraphicFramePr>
          <p:cNvPr id="40" name="Tab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8998"/>
              </p:ext>
            </p:extLst>
          </p:nvPr>
        </p:nvGraphicFramePr>
        <p:xfrm>
          <a:off x="9630063" y="1690688"/>
          <a:ext cx="1556327" cy="58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327">
                  <a:extLst>
                    <a:ext uri="{9D8B030D-6E8A-4147-A177-3AD203B41FA5}">
                      <a16:colId xmlns:a16="http://schemas.microsoft.com/office/drawing/2014/main" val="1789328328"/>
                    </a:ext>
                  </a:extLst>
                </a:gridCol>
              </a:tblGrid>
              <a:tr h="58953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unidades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03751"/>
                  </a:ext>
                </a:extLst>
              </a:tr>
            </a:tbl>
          </a:graphicData>
        </a:graphic>
      </p:graphicFrame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31426"/>
              </p:ext>
            </p:extLst>
          </p:nvPr>
        </p:nvGraphicFramePr>
        <p:xfrm>
          <a:off x="7661563" y="2479194"/>
          <a:ext cx="1801091" cy="112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091">
                  <a:extLst>
                    <a:ext uri="{9D8B030D-6E8A-4147-A177-3AD203B41FA5}">
                      <a16:colId xmlns:a16="http://schemas.microsoft.com/office/drawing/2014/main" val="3680125801"/>
                    </a:ext>
                  </a:extLst>
                </a:gridCol>
              </a:tblGrid>
              <a:tr h="1126590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4</a:t>
                      </a:r>
                      <a:endParaRPr lang="es-CL" sz="4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16897"/>
                  </a:ext>
                </a:extLst>
              </a:tr>
            </a:tbl>
          </a:graphicData>
        </a:graphic>
      </p:graphicFrame>
      <p:graphicFrame>
        <p:nvGraphicFramePr>
          <p:cNvPr id="44" name="Tab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26811"/>
              </p:ext>
            </p:extLst>
          </p:nvPr>
        </p:nvGraphicFramePr>
        <p:xfrm>
          <a:off x="9630063" y="2479194"/>
          <a:ext cx="1556327" cy="112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327">
                  <a:extLst>
                    <a:ext uri="{9D8B030D-6E8A-4147-A177-3AD203B41FA5}">
                      <a16:colId xmlns:a16="http://schemas.microsoft.com/office/drawing/2014/main" val="1024654667"/>
                    </a:ext>
                  </a:extLst>
                </a:gridCol>
              </a:tblGrid>
              <a:tr h="1126590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0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8439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/>
              <a:t>Decenas y unidades.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2049" t="24248" r="33657" b="40250"/>
          <a:stretch/>
        </p:blipFill>
        <p:spPr bwMode="auto">
          <a:xfrm>
            <a:off x="505691" y="1433941"/>
            <a:ext cx="6906492" cy="4692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094956" y="1433941"/>
            <a:ext cx="1523560" cy="4294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Decenas</a:t>
            </a:r>
            <a:r>
              <a:rPr lang="es-C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836727" y="1433941"/>
            <a:ext cx="1759528" cy="4294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unidades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094956" y="2258291"/>
            <a:ext cx="1523560" cy="17595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800" dirty="0"/>
              <a:t>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009909" y="2258291"/>
            <a:ext cx="1586346" cy="17041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800" dirty="0"/>
              <a:t>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9795164" y="1302327"/>
            <a:ext cx="41563" cy="3089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919607" y="2036618"/>
            <a:ext cx="3676648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Entrada de lápiz 12"/>
              <p14:cNvContentPartPr/>
              <p14:nvPr/>
            </p14:nvContentPartPr>
            <p14:xfrm>
              <a:off x="1011646" y="1927691"/>
              <a:ext cx="3346920" cy="412992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766" y="1915811"/>
                <a:ext cx="3370680" cy="41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Entrada de lápiz 15"/>
              <p14:cNvContentPartPr/>
              <p14:nvPr/>
            </p14:nvContentPartPr>
            <p14:xfrm>
              <a:off x="2506726" y="1383011"/>
              <a:ext cx="4717440" cy="271908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4846" y="1371131"/>
                <a:ext cx="4741200" cy="27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Entrada de lápiz 17"/>
              <p14:cNvContentPartPr/>
              <p14:nvPr/>
            </p14:nvContentPartPr>
            <p14:xfrm>
              <a:off x="7387606" y="5602571"/>
              <a:ext cx="360" cy="36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5726" y="559069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2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98</Words>
  <Application>Microsoft Office PowerPoint</Application>
  <PresentationFormat>Panorámica</PresentationFormat>
  <Paragraphs>49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Las  decenas y las unidades.</vt:lpstr>
      <vt:lpstr>                  Una decena</vt:lpstr>
      <vt:lpstr>Ejemplo:</vt:lpstr>
      <vt:lpstr>Presentación de PowerPoint</vt:lpstr>
      <vt:lpstr>¿Cuantos automóviles hay?</vt:lpstr>
      <vt:lpstr>…Cuantas manzanas hay????</vt:lpstr>
      <vt:lpstr>Presentación de PowerPoint</vt:lpstr>
      <vt:lpstr>Decenas y unidades.</vt:lpstr>
      <vt:lpstr>Decenas y unidades.</vt:lpstr>
      <vt:lpstr>                                Ahora a trabajar!!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Edith</dc:creator>
  <cp:lastModifiedBy>CLAUDIO</cp:lastModifiedBy>
  <cp:revision>30</cp:revision>
  <dcterms:created xsi:type="dcterms:W3CDTF">2020-05-15T03:06:24Z</dcterms:created>
  <dcterms:modified xsi:type="dcterms:W3CDTF">2020-05-18T13:41:53Z</dcterms:modified>
</cp:coreProperties>
</file>