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20B6F-AD56-41F5-BAE9-9FF14A6B0187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3D124-6082-4AEE-ACFA-BE0292E73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775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3D124-6082-4AEE-ACFA-BE0292E733EC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2201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47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43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86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408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45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328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685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20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264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09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78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FECE7-17AC-4B50-9923-D1BBB2A92113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D2D04-184E-4D51-B9F1-1C7C0FCF15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682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oferositarm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M4__kTYwf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hJwSbBWUC0" TargetMode="External"/><Relationship Id="rId2" Type="http://schemas.openxmlformats.org/officeDocument/2006/relationships/hyperlink" Target="https://www.youtube.com/watch?v=jOqoyMM619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Estimados apoderados: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/>
              <a:t>Me dirijo a Uds. para contarles que nuestras clases son las más reducidas en tiempo (45minutos), por eso este ppt. está dividido en 3 clases.</a:t>
            </a:r>
          </a:p>
          <a:p>
            <a:r>
              <a:rPr lang="es-CL" sz="2400" dirty="0"/>
              <a:t>Todo este trabajo ha sido realizado bajo lineamientos de la página dispuesta por Mineduc aprendo en línea.</a:t>
            </a:r>
          </a:p>
          <a:p>
            <a:r>
              <a:rPr lang="es-CL" sz="2400" dirty="0"/>
              <a:t>Si tienes dudas puedes escribir vía email o hangouts a </a:t>
            </a:r>
            <a:r>
              <a:rPr lang="es-CL" sz="24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proferositarm@gmail.com</a:t>
            </a:r>
            <a:endParaRPr lang="es-CL" sz="2400" b="1" dirty="0"/>
          </a:p>
          <a:p>
            <a:r>
              <a:rPr lang="es-CL" sz="2400" dirty="0"/>
              <a:t>Los trabajos realizados durante este periodo serán evaluados como nota de proceso.</a:t>
            </a:r>
          </a:p>
        </p:txBody>
      </p:sp>
    </p:spTree>
    <p:extLst>
      <p:ext uri="{BB962C8B-B14F-4D97-AF65-F5344CB8AC3E}">
        <p14:creationId xmlns:p14="http://schemas.microsoft.com/office/powerpoint/2010/main" val="168431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2564904"/>
            <a:ext cx="6543900" cy="3226153"/>
          </a:xfrm>
        </p:spPr>
        <p:txBody>
          <a:bodyPr>
            <a:normAutofit/>
          </a:bodyPr>
          <a:lstStyle/>
          <a:p>
            <a:r>
              <a:rPr lang="es-CL" sz="5400" b="1" dirty="0">
                <a:solidFill>
                  <a:schemeClr val="bg1"/>
                </a:solidFill>
                <a:latin typeface="Lucida Handwriting" pitchFamily="66" charset="0"/>
              </a:rPr>
              <a:t>Hola, soy tu profesora de tecnología.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30" name="Picture 6" descr="Resultado de imagen de dibujo de profesora gif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30765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47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384375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bg1"/>
                </a:solidFill>
                <a:latin typeface="Lucida Handwriting" pitchFamily="66" charset="0"/>
              </a:rPr>
              <a:t>Hoy te quiero invitar a conocer un divertido software de dibujo llamado «</a:t>
            </a:r>
            <a:r>
              <a:rPr lang="es-CL" dirty="0" err="1">
                <a:solidFill>
                  <a:schemeClr val="bg1"/>
                </a:solidFill>
                <a:latin typeface="Lucida Handwriting" pitchFamily="66" charset="0"/>
              </a:rPr>
              <a:t>Paint</a:t>
            </a:r>
            <a:r>
              <a:rPr lang="es-CL" dirty="0">
                <a:solidFill>
                  <a:schemeClr val="bg1"/>
                </a:solidFill>
                <a:latin typeface="Lucida Handwriting" pitchFamily="66" charset="0"/>
              </a:rPr>
              <a:t>»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475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sz="3200" dirty="0">
                <a:solidFill>
                  <a:srgbClr val="FFFF00"/>
                </a:solidFill>
                <a:latin typeface="Lucida Handwriting" pitchFamily="66" charset="0"/>
              </a:rPr>
              <a:t>Clase 1</a:t>
            </a:r>
            <a:r>
              <a:rPr lang="es-CL" sz="2200" dirty="0">
                <a:solidFill>
                  <a:schemeClr val="bg1"/>
                </a:solidFill>
                <a:latin typeface="Lucida Handwriting" pitchFamily="66" charset="0"/>
              </a:rPr>
              <a:t>:Para comenzar aprenderemos </a:t>
            </a:r>
            <a:br>
              <a:rPr lang="es-CL" sz="2200" dirty="0">
                <a:solidFill>
                  <a:schemeClr val="bg1"/>
                </a:solidFill>
                <a:latin typeface="Lucida Handwriting" pitchFamily="66" charset="0"/>
              </a:rPr>
            </a:br>
            <a:r>
              <a:rPr lang="es-CL" dirty="0">
                <a:solidFill>
                  <a:schemeClr val="bg1"/>
                </a:solidFill>
                <a:latin typeface="Lucida Handwriting" pitchFamily="66" charset="0"/>
              </a:rPr>
              <a:t>¿Qué es un software?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4400" dirty="0">
                <a:solidFill>
                  <a:schemeClr val="bg1"/>
                </a:solidFill>
                <a:latin typeface="French Script MT" pitchFamily="66" charset="0"/>
              </a:rPr>
              <a:t> El software es un conjunto de programas, instrucciones y reglas informáticas que permiten ejecutar distintas tareas en una computadora.</a:t>
            </a:r>
          </a:p>
          <a:p>
            <a:pPr marL="0" indent="0">
              <a:buNone/>
            </a:pPr>
            <a:r>
              <a:rPr lang="es-CL" sz="4400" dirty="0">
                <a:solidFill>
                  <a:schemeClr val="bg1"/>
                </a:solidFill>
                <a:latin typeface="French Script MT" pitchFamily="66" charset="0"/>
              </a:rPr>
              <a:t>Finaliza esta clase observando el video del siguiente link: </a:t>
            </a:r>
            <a:r>
              <a:rPr lang="es-CL" sz="4400" dirty="0">
                <a:solidFill>
                  <a:srgbClr val="FFFF00"/>
                </a:solidFill>
                <a:hlinkClick r:id="rId2"/>
              </a:rPr>
              <a:t>https://www.youtube.com/watch?v=rM4__kTYwfw</a:t>
            </a:r>
            <a:endParaRPr lang="es-CL" sz="4400" dirty="0">
              <a:solidFill>
                <a:srgbClr val="FFFF00"/>
              </a:solidFill>
              <a:latin typeface="Frenc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73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sz="3600" dirty="0">
                <a:solidFill>
                  <a:srgbClr val="FFFF00"/>
                </a:solidFill>
                <a:latin typeface="Lucida Handwriting" pitchFamily="66" charset="0"/>
              </a:rPr>
              <a:t>Clase 2:</a:t>
            </a:r>
            <a:r>
              <a:rPr lang="es-CL" sz="3600" dirty="0">
                <a:solidFill>
                  <a:schemeClr val="bg1"/>
                </a:solidFill>
                <a:latin typeface="Lucida Handwriting" pitchFamily="66" charset="0"/>
              </a:rPr>
              <a:t>Ahora veremos que es Paint: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>
                <a:solidFill>
                  <a:schemeClr val="bg1"/>
                </a:solidFill>
                <a:latin typeface="Lucida Handwriting" pitchFamily="66" charset="0"/>
              </a:rPr>
              <a:t>Paint es un programa que se usa para dibujar, aplicar color y modificar imágenes. Puede</a:t>
            </a:r>
          </a:p>
          <a:p>
            <a:r>
              <a:rPr lang="es-CL" sz="2400" dirty="0">
                <a:solidFill>
                  <a:schemeClr val="bg1"/>
                </a:solidFill>
                <a:latin typeface="Lucida Handwriting" pitchFamily="66" charset="0"/>
              </a:rPr>
              <a:t>usarse como un bloc de dibujo digital para realizar imágenes sencillas y proyectos creativos</a:t>
            </a:r>
          </a:p>
          <a:p>
            <a:r>
              <a:rPr lang="es-CL" sz="2400" dirty="0">
                <a:solidFill>
                  <a:schemeClr val="bg1"/>
                </a:solidFill>
                <a:latin typeface="Lucida Handwriting" pitchFamily="66" charset="0"/>
              </a:rPr>
              <a:t>o para agregar texto y diseños a otras imágenes, como las tomadas con una cámara digital. </a:t>
            </a:r>
          </a:p>
        </p:txBody>
      </p:sp>
    </p:spTree>
    <p:extLst>
      <p:ext uri="{BB962C8B-B14F-4D97-AF65-F5344CB8AC3E}">
        <p14:creationId xmlns:p14="http://schemas.microsoft.com/office/powerpoint/2010/main" val="4053814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FF00"/>
                </a:solidFill>
                <a:latin typeface="Lucida Handwriting" pitchFamily="66" charset="0"/>
              </a:rPr>
              <a:t>Ahora a trabajar!!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solidFill>
                  <a:schemeClr val="bg1"/>
                </a:solidFill>
                <a:latin typeface="Lucida Handwriting" pitchFamily="66" charset="0"/>
              </a:rPr>
              <a:t>Observa los siguientes videos</a:t>
            </a:r>
          </a:p>
          <a:p>
            <a:r>
              <a:rPr lang="es-CL" dirty="0">
                <a:solidFill>
                  <a:schemeClr val="bg1"/>
                </a:solidFill>
                <a:latin typeface="Lucida Handwriting" pitchFamily="66" charset="0"/>
                <a:hlinkClick r:id="rId2"/>
              </a:rPr>
              <a:t>https://www.youtube.com/watch?v=jOqoyMM619s</a:t>
            </a:r>
            <a:r>
              <a:rPr lang="es-CL" dirty="0">
                <a:solidFill>
                  <a:schemeClr val="bg1"/>
                </a:solidFill>
                <a:latin typeface="Lucida Handwriting" pitchFamily="66" charset="0"/>
              </a:rPr>
              <a:t> </a:t>
            </a:r>
            <a:r>
              <a:rPr lang="es-CL" dirty="0">
                <a:solidFill>
                  <a:schemeClr val="bg1"/>
                </a:solidFill>
                <a:latin typeface="Lucida Handwriting" pitchFamily="66" charset="0"/>
                <a:hlinkClick r:id="rId3"/>
              </a:rPr>
              <a:t>https://www.youtube.com/watch?v=OhJwSbBWUC0</a:t>
            </a:r>
            <a:endParaRPr lang="es-CL" dirty="0">
              <a:solidFill>
                <a:schemeClr val="bg1"/>
              </a:solidFill>
              <a:latin typeface="Lucida Handwriting" pitchFamily="66" charset="0"/>
            </a:endParaRPr>
          </a:p>
          <a:p>
            <a:r>
              <a:rPr lang="es-CL" dirty="0">
                <a:solidFill>
                  <a:schemeClr val="bg1"/>
                </a:solidFill>
                <a:latin typeface="Lucida Handwriting" pitchFamily="66" charset="0"/>
              </a:rPr>
              <a:t>Ahora dibuja en tu cuaderno el diseño del dibujo que quieres realizar en </a:t>
            </a:r>
            <a:r>
              <a:rPr lang="es-CL" dirty="0" err="1">
                <a:solidFill>
                  <a:schemeClr val="bg1"/>
                </a:solidFill>
                <a:latin typeface="Lucida Handwriting" pitchFamily="66" charset="0"/>
              </a:rPr>
              <a:t>paint</a:t>
            </a:r>
            <a:r>
              <a:rPr lang="es-CL" dirty="0">
                <a:solidFill>
                  <a:schemeClr val="bg1"/>
                </a:solidFill>
                <a:latin typeface="Lucida Handwriting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270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>
                <a:solidFill>
                  <a:srgbClr val="FFFF00"/>
                </a:solidFill>
                <a:latin typeface="Lucida Handwriting" pitchFamily="66" charset="0"/>
              </a:rPr>
              <a:t>Clase 3: </a:t>
            </a:r>
            <a:r>
              <a:rPr lang="es-CL" sz="3200" dirty="0">
                <a:solidFill>
                  <a:schemeClr val="bg1"/>
                </a:solidFill>
                <a:latin typeface="Lucida Handwriting" pitchFamily="66" charset="0"/>
              </a:rPr>
              <a:t>Manos a la obra.</a:t>
            </a:r>
            <a:endParaRPr lang="es-CL" dirty="0">
              <a:solidFill>
                <a:srgbClr val="FFFF00"/>
              </a:solidFill>
              <a:latin typeface="Lucida Handwriting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>
                <a:solidFill>
                  <a:schemeClr val="bg1"/>
                </a:solidFill>
                <a:latin typeface="Lucida Handwriting" pitchFamily="66" charset="0"/>
              </a:rPr>
              <a:t>Ahora que ya conoces </a:t>
            </a:r>
            <a:r>
              <a:rPr lang="es-CL" sz="2000" dirty="0" err="1">
                <a:solidFill>
                  <a:schemeClr val="bg1"/>
                </a:solidFill>
                <a:latin typeface="Lucida Handwriting" pitchFamily="66" charset="0"/>
              </a:rPr>
              <a:t>paint</a:t>
            </a:r>
            <a:r>
              <a:rPr lang="es-CL" sz="2000" dirty="0">
                <a:solidFill>
                  <a:schemeClr val="bg1"/>
                </a:solidFill>
                <a:latin typeface="Lucida Handwriting" pitchFamily="66" charset="0"/>
              </a:rPr>
              <a:t> y algunas de sus funciones, realiza el dibujo de la cuncuna vista en el video de la clase anterior, una vez terminada pide ayuda a un adulto para guardar en un pendrive y presentarlo cuando regresemos a clases.</a:t>
            </a:r>
          </a:p>
          <a:p>
            <a:endParaRPr lang="es-CL" sz="2000" dirty="0">
              <a:solidFill>
                <a:schemeClr val="bg1"/>
              </a:solidFill>
              <a:latin typeface="Lucida Handwriting" pitchFamily="66" charset="0"/>
            </a:endParaRPr>
          </a:p>
          <a:p>
            <a:r>
              <a:rPr lang="es-CL" sz="2000" dirty="0">
                <a:solidFill>
                  <a:schemeClr val="bg1"/>
                </a:solidFill>
                <a:latin typeface="Lucida Handwriting" pitchFamily="66" charset="0"/>
              </a:rPr>
              <a:t>Un  abracito grandeeee!!!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9243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</TotalTime>
  <Words>328</Words>
  <Application>Microsoft Office PowerPoint</Application>
  <PresentationFormat>Presentación en pantalla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French Script MT</vt:lpstr>
      <vt:lpstr>Lucida Handwriting</vt:lpstr>
      <vt:lpstr>Tema de Office</vt:lpstr>
      <vt:lpstr>Estimados apoderados:</vt:lpstr>
      <vt:lpstr>Hola, soy tu profesora de tecnología.</vt:lpstr>
      <vt:lpstr>Hoy te quiero invitar a conocer un divertido software de dibujo llamado «Paint»</vt:lpstr>
      <vt:lpstr>Clase 1:Para comenzar aprenderemos  ¿Qué es un software?</vt:lpstr>
      <vt:lpstr>Clase 2:Ahora veremos que es Paint:</vt:lpstr>
      <vt:lpstr>Ahora a trabajar!!</vt:lpstr>
      <vt:lpstr>Clase 3: Manos a la obra.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Amy Romero Moreno</dc:creator>
  <cp:lastModifiedBy>M.Eugenia Lucero</cp:lastModifiedBy>
  <cp:revision>13</cp:revision>
  <dcterms:created xsi:type="dcterms:W3CDTF">2020-03-25T20:28:23Z</dcterms:created>
  <dcterms:modified xsi:type="dcterms:W3CDTF">2020-03-26T20:32:32Z</dcterms:modified>
</cp:coreProperties>
</file>