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9C1B2C81-B70B-411A-9D19-993944C141E4}" type="datetimeFigureOut">
              <a:rPr lang="es-CL" smtClean="0"/>
              <a:t>29-05-2016</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97137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C1B2C81-B70B-411A-9D19-993944C141E4}" type="datetimeFigureOut">
              <a:rPr lang="es-CL" smtClean="0"/>
              <a:t>29-05-2016</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199433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C1B2C81-B70B-411A-9D19-993944C141E4}" type="datetimeFigureOut">
              <a:rPr lang="es-CL" smtClean="0"/>
              <a:t>29-05-2016</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427064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9C1B2C81-B70B-411A-9D19-993944C141E4}" type="datetimeFigureOut">
              <a:rPr lang="es-CL" smtClean="0"/>
              <a:t>29-05-2016</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239539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C1B2C81-B70B-411A-9D19-993944C141E4}" type="datetimeFigureOut">
              <a:rPr lang="es-CL" smtClean="0"/>
              <a:t>29-05-2016</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263384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9C1B2C81-B70B-411A-9D19-993944C141E4}" type="datetimeFigureOut">
              <a:rPr lang="es-CL" smtClean="0"/>
              <a:t>29-05-2016</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97945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9C1B2C81-B70B-411A-9D19-993944C141E4}" type="datetimeFigureOut">
              <a:rPr lang="es-CL" smtClean="0"/>
              <a:t>29-05-2016</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361669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9C1B2C81-B70B-411A-9D19-993944C141E4}" type="datetimeFigureOut">
              <a:rPr lang="es-CL" smtClean="0"/>
              <a:t>29-05-2016</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367899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1B2C81-B70B-411A-9D19-993944C141E4}" type="datetimeFigureOut">
              <a:rPr lang="es-CL" smtClean="0"/>
              <a:t>29-05-2016</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84925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1B2C81-B70B-411A-9D19-993944C141E4}" type="datetimeFigureOut">
              <a:rPr lang="es-CL" smtClean="0"/>
              <a:t>29-05-2016</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40075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1B2C81-B70B-411A-9D19-993944C141E4}" type="datetimeFigureOut">
              <a:rPr lang="es-CL" smtClean="0"/>
              <a:t>29-05-2016</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F305F787-E531-4CA5-B288-7EC17F348CFD}" type="slidenum">
              <a:rPr lang="es-CL" smtClean="0"/>
              <a:t>‹Nº›</a:t>
            </a:fld>
            <a:endParaRPr lang="es-CL"/>
          </a:p>
        </p:txBody>
      </p:sp>
    </p:spTree>
    <p:extLst>
      <p:ext uri="{BB962C8B-B14F-4D97-AF65-F5344CB8AC3E}">
        <p14:creationId xmlns:p14="http://schemas.microsoft.com/office/powerpoint/2010/main" val="338211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B2C81-B70B-411A-9D19-993944C141E4}" type="datetimeFigureOut">
              <a:rPr lang="es-CL" smtClean="0"/>
              <a:t>29-05-2016</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5F787-E531-4CA5-B288-7EC17F348CFD}" type="slidenum">
              <a:rPr lang="es-CL" smtClean="0"/>
              <a:t>‹Nº›</a:t>
            </a:fld>
            <a:endParaRPr lang="es-CL"/>
          </a:p>
        </p:txBody>
      </p:sp>
    </p:spTree>
    <p:extLst>
      <p:ext uri="{BB962C8B-B14F-4D97-AF65-F5344CB8AC3E}">
        <p14:creationId xmlns:p14="http://schemas.microsoft.com/office/powerpoint/2010/main" val="33040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3123027"/>
          </a:xfrm>
          <a:prstGeom prst="rect">
            <a:avLst/>
          </a:prstGeom>
        </p:spPr>
      </p:pic>
      <p:sp>
        <p:nvSpPr>
          <p:cNvPr id="2" name="Título 1"/>
          <p:cNvSpPr>
            <a:spLocks noGrp="1"/>
          </p:cNvSpPr>
          <p:nvPr>
            <p:ph type="ctrTitle"/>
          </p:nvPr>
        </p:nvSpPr>
        <p:spPr>
          <a:xfrm>
            <a:off x="1523999" y="2680585"/>
            <a:ext cx="9144000" cy="2387600"/>
          </a:xfrm>
        </p:spPr>
        <p:txBody>
          <a:bodyPr>
            <a:normAutofit/>
          </a:bodyPr>
          <a:lstStyle/>
          <a:p>
            <a:r>
              <a:rPr lang="es-CL" sz="6600" b="1" i="1" dirty="0" smtClean="0">
                <a:effectLst>
                  <a:outerShdw blurRad="38100" dist="38100" dir="2700000" algn="tl">
                    <a:srgbClr val="000000">
                      <a:alpha val="43137"/>
                    </a:srgbClr>
                  </a:outerShdw>
                </a:effectLst>
              </a:rPr>
              <a:t>Actividades Curriculares Libre Elección</a:t>
            </a:r>
            <a:endParaRPr lang="es-CL" sz="6600" b="1" i="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629505" y="5202238"/>
            <a:ext cx="9144000" cy="1655762"/>
          </a:xfrm>
        </p:spPr>
        <p:txBody>
          <a:bodyPr>
            <a:normAutofit/>
          </a:bodyPr>
          <a:lstStyle/>
          <a:p>
            <a:r>
              <a:rPr lang="es-CL" sz="4400" dirty="0" smtClean="0"/>
              <a:t>Primer Trimestre 2016</a:t>
            </a:r>
            <a:endParaRPr lang="es-CL" sz="4400" dirty="0"/>
          </a:p>
        </p:txBody>
      </p:sp>
      <p:sp>
        <p:nvSpPr>
          <p:cNvPr id="5" name="CuadroTexto 4"/>
          <p:cNvSpPr txBox="1"/>
          <p:nvPr/>
        </p:nvSpPr>
        <p:spPr>
          <a:xfrm>
            <a:off x="9144000" y="6362163"/>
            <a:ext cx="2910625" cy="369332"/>
          </a:xfrm>
          <a:prstGeom prst="rect">
            <a:avLst/>
          </a:prstGeom>
          <a:noFill/>
        </p:spPr>
        <p:txBody>
          <a:bodyPr wrap="square" rtlCol="0">
            <a:spAutoFit/>
          </a:bodyPr>
          <a:lstStyle/>
          <a:p>
            <a:pPr algn="r"/>
            <a:r>
              <a:rPr lang="es-CL" b="1" u="sng" dirty="0" smtClean="0"/>
              <a:t>Víctor Morales Herrera</a:t>
            </a:r>
            <a:r>
              <a:rPr lang="es-CL" dirty="0" smtClean="0"/>
              <a:t>.</a:t>
            </a:r>
            <a:endParaRPr lang="es-CL" dirty="0"/>
          </a:p>
        </p:txBody>
      </p:sp>
    </p:spTree>
    <p:extLst>
      <p:ext uri="{BB962C8B-B14F-4D97-AF65-F5344CB8AC3E}">
        <p14:creationId xmlns:p14="http://schemas.microsoft.com/office/powerpoint/2010/main" val="1956179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Gimnasia Rítmica</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751046"/>
            <a:ext cx="10515600" cy="1239547"/>
          </a:xfrm>
        </p:spPr>
        <p:txBody>
          <a:bodyPr>
            <a:normAutofit/>
          </a:bodyPr>
          <a:lstStyle/>
          <a:p>
            <a:pPr marL="0" indent="0" algn="just">
              <a:buNone/>
            </a:pPr>
            <a:r>
              <a:rPr lang="es-CL" sz="2400" dirty="0" smtClean="0"/>
              <a:t>Esta Academia que tiene como implementos</a:t>
            </a:r>
            <a:r>
              <a:rPr lang="es-CL" sz="2400" dirty="0" smtClean="0"/>
              <a:t> el balón, la cinta y ejercicios de suelo, todo esto guiado por la Profesora Romina Celis, lleva a las niñas de básica a fomentar la vida saludable y la concentración para su vida diaria.</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87" y="3234205"/>
            <a:ext cx="4436771" cy="274561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2" y="4391696"/>
            <a:ext cx="3834501" cy="245951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536" y="3234205"/>
            <a:ext cx="4403043" cy="2476712"/>
          </a:xfrm>
          <a:prstGeom prst="rect">
            <a:avLst/>
          </a:prstGeom>
        </p:spPr>
      </p:pic>
    </p:spTree>
    <p:extLst>
      <p:ext uri="{BB962C8B-B14F-4D97-AF65-F5344CB8AC3E}">
        <p14:creationId xmlns:p14="http://schemas.microsoft.com/office/powerpoint/2010/main" val="3725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Zumba </a:t>
            </a:r>
            <a:r>
              <a:rPr lang="es-CL" sz="6600" b="1" dirty="0" err="1" smtClean="0">
                <a:effectLst>
                  <a:outerShdw blurRad="38100" dist="38100" dir="2700000" algn="tl">
                    <a:srgbClr val="000000">
                      <a:alpha val="43137"/>
                    </a:srgbClr>
                  </a:outerShdw>
                </a:effectLst>
              </a:rPr>
              <a:t>Kids</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751046"/>
            <a:ext cx="10515600" cy="1136516"/>
          </a:xfrm>
        </p:spPr>
        <p:txBody>
          <a:bodyPr>
            <a:normAutofit/>
          </a:bodyPr>
          <a:lstStyle/>
          <a:p>
            <a:pPr marL="0" indent="0" algn="just">
              <a:buNone/>
            </a:pPr>
            <a:r>
              <a:rPr lang="es-CL" sz="2400" dirty="0" smtClean="0"/>
              <a:t>Los días Martes y Jueves la profesora </a:t>
            </a:r>
            <a:r>
              <a:rPr lang="es-CL" sz="2400" dirty="0" err="1" smtClean="0"/>
              <a:t>Tamy</a:t>
            </a:r>
            <a:r>
              <a:rPr lang="es-CL" sz="2400" dirty="0" smtClean="0"/>
              <a:t> Vargas, se encarga de fomentar la actividad física y la vida saludable bailando con mas de 30 alumnos de Enseñanza Básica.</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95" y="2887562"/>
            <a:ext cx="3888783" cy="388878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787" y="2866265"/>
            <a:ext cx="5213440" cy="3910080"/>
          </a:xfrm>
          <a:prstGeom prst="rect">
            <a:avLst/>
          </a:prstGeom>
        </p:spPr>
      </p:pic>
    </p:spTree>
    <p:extLst>
      <p:ext uri="{BB962C8B-B14F-4D97-AF65-F5344CB8AC3E}">
        <p14:creationId xmlns:p14="http://schemas.microsoft.com/office/powerpoint/2010/main" val="71646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Paleta del Pintor</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751046"/>
            <a:ext cx="10515600" cy="1188031"/>
          </a:xfrm>
        </p:spPr>
        <p:txBody>
          <a:bodyPr>
            <a:normAutofit/>
          </a:bodyPr>
          <a:lstStyle/>
          <a:p>
            <a:pPr marL="0" indent="0" algn="just">
              <a:buNone/>
            </a:pPr>
            <a:r>
              <a:rPr lang="es-CL" sz="2400" dirty="0" smtClean="0"/>
              <a:t>Dentro de los talleres artísticos se encuentra el taller de pintura realizado por la profesora Claudia </a:t>
            </a:r>
            <a:r>
              <a:rPr lang="es-CL" sz="2400" dirty="0" err="1" smtClean="0"/>
              <a:t>Atencio</a:t>
            </a:r>
            <a:r>
              <a:rPr lang="es-CL" sz="2400" dirty="0" smtClean="0"/>
              <a:t>, el cual consta con mas de 25 participantes que con sus trazos realizan obras única e irrepetibles. </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563" y="2939077"/>
            <a:ext cx="2939192" cy="391892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2303" y="2904734"/>
            <a:ext cx="2915187" cy="3886916"/>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9057" y="2904734"/>
            <a:ext cx="2940944" cy="3921259"/>
          </a:xfrm>
          <a:prstGeom prst="rect">
            <a:avLst/>
          </a:prstGeom>
        </p:spPr>
      </p:pic>
    </p:spTree>
    <p:extLst>
      <p:ext uri="{BB962C8B-B14F-4D97-AF65-F5344CB8AC3E}">
        <p14:creationId xmlns:p14="http://schemas.microsoft.com/office/powerpoint/2010/main" val="204658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Teatro Musical</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751046"/>
            <a:ext cx="10515600" cy="1213789"/>
          </a:xfrm>
        </p:spPr>
        <p:txBody>
          <a:bodyPr>
            <a:normAutofit/>
          </a:bodyPr>
          <a:lstStyle/>
          <a:p>
            <a:pPr marL="0" indent="0" algn="just">
              <a:buNone/>
            </a:pPr>
            <a:r>
              <a:rPr lang="es-CL" sz="2400" dirty="0" smtClean="0"/>
              <a:t>La Profesora Pilar Jorquera, </a:t>
            </a:r>
            <a:r>
              <a:rPr lang="es-CL" sz="2400" dirty="0"/>
              <a:t>Con mas de 15 niños cada </a:t>
            </a:r>
            <a:r>
              <a:rPr lang="es-CL" sz="2400" dirty="0" smtClean="0"/>
              <a:t>día </a:t>
            </a:r>
            <a:r>
              <a:rPr lang="es-CL" sz="2400" dirty="0"/>
              <a:t>Jueves a partir de las 15:45 </a:t>
            </a:r>
            <a:r>
              <a:rPr lang="es-CL" sz="2400" dirty="0" err="1"/>
              <a:t>hrs</a:t>
            </a:r>
            <a:r>
              <a:rPr lang="es-CL" sz="2400" dirty="0" smtClean="0"/>
              <a:t>., como todos los años utiliza este espacio para desarrollar en los niños su personalidad en el ámbito de las habilidades sociales para la vida diaria. </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3025193"/>
            <a:ext cx="4809187" cy="360689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679" y="3025193"/>
            <a:ext cx="4804908" cy="3603681"/>
          </a:xfrm>
          <a:prstGeom prst="rect">
            <a:avLst/>
          </a:prstGeom>
        </p:spPr>
      </p:pic>
    </p:spTree>
    <p:extLst>
      <p:ext uri="{BB962C8B-B14F-4D97-AF65-F5344CB8AC3E}">
        <p14:creationId xmlns:p14="http://schemas.microsoft.com/office/powerpoint/2010/main" val="193195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3196" y="425483"/>
            <a:ext cx="2381518" cy="1325563"/>
          </a:xfrm>
        </p:spPr>
        <p:txBody>
          <a:bodyPr>
            <a:normAutofit/>
          </a:bodyPr>
          <a:lstStyle/>
          <a:p>
            <a:pPr algn="ctr"/>
            <a:r>
              <a:rPr lang="es-CL" sz="6600" b="1" dirty="0" smtClean="0">
                <a:effectLst>
                  <a:outerShdw blurRad="38100" dist="38100" dir="2700000" algn="tl">
                    <a:srgbClr val="000000">
                      <a:alpha val="43137"/>
                    </a:srgbClr>
                  </a:outerShdw>
                </a:effectLst>
              </a:rPr>
              <a:t>Fútbol</a:t>
            </a:r>
            <a:endParaRPr lang="es-CL" sz="6600" b="1" dirty="0">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p:spPr>
      </p:pic>
      <p:sp>
        <p:nvSpPr>
          <p:cNvPr id="5" name="CuadroTexto 4"/>
          <p:cNvSpPr txBox="1"/>
          <p:nvPr/>
        </p:nvSpPr>
        <p:spPr>
          <a:xfrm>
            <a:off x="470617" y="1751046"/>
            <a:ext cx="10205970" cy="1569660"/>
          </a:xfrm>
          <a:prstGeom prst="rect">
            <a:avLst/>
          </a:prstGeom>
          <a:noFill/>
        </p:spPr>
        <p:txBody>
          <a:bodyPr wrap="square" rtlCol="0">
            <a:spAutoFit/>
          </a:bodyPr>
          <a:lstStyle/>
          <a:p>
            <a:pPr algn="just"/>
            <a:r>
              <a:rPr lang="es-CL" sz="2400" dirty="0" smtClean="0"/>
              <a:t>Este Taller se realiza todos los Viernes a partir de las 15:30 </a:t>
            </a:r>
            <a:r>
              <a:rPr lang="es-CL" sz="2400" dirty="0" err="1" smtClean="0"/>
              <a:t>hrs</a:t>
            </a:r>
            <a:r>
              <a:rPr lang="es-CL" sz="2400" dirty="0" smtClean="0"/>
              <a:t>. Para alumnos de Tercero a Quinto Básico, y a partir de las 17:00 </a:t>
            </a:r>
            <a:r>
              <a:rPr lang="es-CL" sz="2400" dirty="0" err="1" smtClean="0"/>
              <a:t>hrs</a:t>
            </a:r>
            <a:r>
              <a:rPr lang="es-CL" sz="2400" dirty="0" smtClean="0"/>
              <a:t> para alumnos de Sexto a Segundo Medio. Consta con 50 alumnos de ambas categorías. Todo esto a cargo del Profesor Víctor Morales H.</a:t>
            </a:r>
            <a:endParaRPr lang="es-CL" sz="24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06" y="3460949"/>
            <a:ext cx="3275526" cy="227312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8024" y="3460946"/>
            <a:ext cx="3591863" cy="2273121"/>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7679" y="3460947"/>
            <a:ext cx="3756338" cy="2273121"/>
          </a:xfrm>
          <a:prstGeom prst="rect">
            <a:avLst/>
          </a:prstGeom>
        </p:spPr>
      </p:pic>
    </p:spTree>
    <p:extLst>
      <p:ext uri="{BB962C8B-B14F-4D97-AF65-F5344CB8AC3E}">
        <p14:creationId xmlns:p14="http://schemas.microsoft.com/office/powerpoint/2010/main" val="187248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26" y="1751046"/>
            <a:ext cx="3913742" cy="3609260"/>
          </a:xfrm>
        </p:spPr>
      </p:pic>
      <p:sp>
        <p:nvSpPr>
          <p:cNvPr id="4"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Fútbol</a:t>
            </a:r>
            <a:endParaRPr lang="es-CL" sz="6600" b="1" dirty="0">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396" y="1787249"/>
            <a:ext cx="3967378" cy="3615468"/>
          </a:xfrm>
          <a:prstGeom prst="rect">
            <a:avLst/>
          </a:prstGeom>
        </p:spPr>
      </p:pic>
      <p:sp>
        <p:nvSpPr>
          <p:cNvPr id="8" name="CuadroTexto 7"/>
          <p:cNvSpPr txBox="1"/>
          <p:nvPr/>
        </p:nvSpPr>
        <p:spPr>
          <a:xfrm>
            <a:off x="395191" y="5795493"/>
            <a:ext cx="11347981" cy="830997"/>
          </a:xfrm>
          <a:prstGeom prst="rect">
            <a:avLst/>
          </a:prstGeom>
          <a:noFill/>
        </p:spPr>
        <p:txBody>
          <a:bodyPr wrap="square" rtlCol="0">
            <a:spAutoFit/>
          </a:bodyPr>
          <a:lstStyle/>
          <a:p>
            <a:r>
              <a:rPr lang="es-CL" sz="2400" dirty="0" smtClean="0"/>
              <a:t>Los Alumnos participaron de un encuentro deportivo Amistoso a realizarse el día Viernes 06 de Mayo del Presente año, en dependencias del Colegio Trinity </a:t>
            </a:r>
            <a:r>
              <a:rPr lang="es-CL" sz="2400" dirty="0" err="1" smtClean="0"/>
              <a:t>College</a:t>
            </a:r>
            <a:r>
              <a:rPr lang="es-CL" sz="2400" dirty="0" smtClean="0"/>
              <a:t>. </a:t>
            </a:r>
            <a:endParaRPr lang="es-CL" sz="24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51413" y="1816670"/>
            <a:ext cx="3635538" cy="3520494"/>
          </a:xfrm>
          <a:prstGeom prst="rect">
            <a:avLst/>
          </a:prstGeom>
        </p:spPr>
      </p:pic>
      <p:pic>
        <p:nvPicPr>
          <p:cNvPr id="10" name="Marcador de contenido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spTree>
    <p:extLst>
      <p:ext uri="{BB962C8B-B14F-4D97-AF65-F5344CB8AC3E}">
        <p14:creationId xmlns:p14="http://schemas.microsoft.com/office/powerpoint/2010/main" val="369973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Violín</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376828"/>
            <a:ext cx="10515600" cy="1162274"/>
          </a:xfrm>
        </p:spPr>
        <p:txBody>
          <a:bodyPr>
            <a:noAutofit/>
          </a:bodyPr>
          <a:lstStyle/>
          <a:p>
            <a:pPr marL="0" indent="0" algn="just">
              <a:buNone/>
            </a:pPr>
            <a:r>
              <a:rPr lang="es-CL" sz="2400" dirty="0" smtClean="0"/>
              <a:t>El Taller realizado en dependencia del colegio consta con mas de 20 niños que cada uno con dedicación y tesón, se preocupan de ensayar y preparar las canciones que guiadas por la Profesora Tabita Muñoz, logran generar en cada uno de los alumnos una concentración única, la cual sirve para aumentar sus capacidades en los estudios.</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25866"/>
            <a:ext cx="4010696" cy="240641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946" y="3867161"/>
            <a:ext cx="4010696" cy="240641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1892" y="4429075"/>
            <a:ext cx="4010696" cy="2406418"/>
          </a:xfrm>
          <a:prstGeom prst="rect">
            <a:avLst/>
          </a:prstGeom>
        </p:spPr>
      </p:pic>
    </p:spTree>
    <p:extLst>
      <p:ext uri="{BB962C8B-B14F-4D97-AF65-F5344CB8AC3E}">
        <p14:creationId xmlns:p14="http://schemas.microsoft.com/office/powerpoint/2010/main" val="37189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Tenis de Mesa</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751046"/>
            <a:ext cx="10515600" cy="1619940"/>
          </a:xfrm>
        </p:spPr>
        <p:txBody>
          <a:bodyPr>
            <a:normAutofit/>
          </a:bodyPr>
          <a:lstStyle/>
          <a:p>
            <a:pPr marL="0" indent="0" algn="just">
              <a:buNone/>
            </a:pPr>
            <a:r>
              <a:rPr lang="es-CL" sz="2400" dirty="0" smtClean="0"/>
              <a:t>El tenis de mesa logra en los alumnos una concentración y disciplina única. Todos los Martes a partir de las 14:30 </a:t>
            </a:r>
            <a:r>
              <a:rPr lang="es-CL" sz="2400" dirty="0" err="1" smtClean="0"/>
              <a:t>hrs</a:t>
            </a:r>
            <a:r>
              <a:rPr lang="es-CL" sz="2400" dirty="0" smtClean="0"/>
              <a:t>. hasta las 16:00 </a:t>
            </a:r>
            <a:r>
              <a:rPr lang="es-CL" sz="2400" dirty="0" err="1" smtClean="0"/>
              <a:t>hrs</a:t>
            </a:r>
            <a:r>
              <a:rPr lang="es-CL" sz="2400" dirty="0" smtClean="0"/>
              <a:t>., los 10 alumnos practican este deporte que guiados por el Profesor Víctor Morales ha traído tantas alegrías y trofeos al Instituto.</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87" y="3431344"/>
            <a:ext cx="3772452" cy="282933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0134" y="4028661"/>
            <a:ext cx="3772452" cy="282933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096" y="3431344"/>
            <a:ext cx="3723861" cy="2792896"/>
          </a:xfrm>
          <a:prstGeom prst="rect">
            <a:avLst/>
          </a:prstGeom>
        </p:spPr>
      </p:pic>
    </p:spTree>
    <p:extLst>
      <p:ext uri="{BB962C8B-B14F-4D97-AF65-F5344CB8AC3E}">
        <p14:creationId xmlns:p14="http://schemas.microsoft.com/office/powerpoint/2010/main" val="30284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Basquetbol</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74374" y="1751046"/>
            <a:ext cx="10515600" cy="1593436"/>
          </a:xfrm>
        </p:spPr>
        <p:txBody>
          <a:bodyPr>
            <a:normAutofit/>
          </a:bodyPr>
          <a:lstStyle/>
          <a:p>
            <a:pPr marL="0" indent="0" algn="just">
              <a:buNone/>
            </a:pPr>
            <a:r>
              <a:rPr lang="es-CL" sz="2400" dirty="0" smtClean="0"/>
              <a:t>Este deporte a cargo del Profesor Héctor Zamorano, consta con mas de 30 alumnos quienes los días Martes y Viernes por la tarde, practican y entrenan en dependencia del polideportivo del Instituto San Lorenzo.</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851" y="2907161"/>
            <a:ext cx="3986743" cy="299005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41" y="3834813"/>
            <a:ext cx="3898394" cy="2923796"/>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6829" y="3798730"/>
            <a:ext cx="3906265" cy="2929699"/>
          </a:xfrm>
          <a:prstGeom prst="rect">
            <a:avLst/>
          </a:prstGeom>
        </p:spPr>
      </p:pic>
      <p:sp>
        <p:nvSpPr>
          <p:cNvPr id="8" name="CuadroTexto 7"/>
          <p:cNvSpPr txBox="1"/>
          <p:nvPr/>
        </p:nvSpPr>
        <p:spPr>
          <a:xfrm>
            <a:off x="4178082" y="5066221"/>
            <a:ext cx="4094279" cy="830997"/>
          </a:xfrm>
          <a:prstGeom prst="rect">
            <a:avLst/>
          </a:prstGeom>
          <a:noFill/>
        </p:spPr>
        <p:txBody>
          <a:bodyPr wrap="square" rtlCol="0">
            <a:spAutoFit/>
          </a:bodyPr>
          <a:lstStyle/>
          <a:p>
            <a:pPr algn="ctr"/>
            <a:r>
              <a:rPr lang="es-CL" sz="2400" b="1" dirty="0" smtClean="0">
                <a:solidFill>
                  <a:srgbClr val="FFFF00"/>
                </a:solidFill>
                <a:effectLst>
                  <a:outerShdw blurRad="38100" dist="38100" dir="2700000" algn="tl">
                    <a:srgbClr val="000000">
                      <a:alpha val="43137"/>
                    </a:srgbClr>
                  </a:outerShdw>
                </a:effectLst>
              </a:rPr>
              <a:t>Este grupo Obtuvo el Tercer Lugar a Nivel Comunal</a:t>
            </a:r>
            <a:r>
              <a:rPr lang="es-CL" b="1" dirty="0" smtClean="0">
                <a:solidFill>
                  <a:srgbClr val="FFFF00"/>
                </a:solidFill>
                <a:effectLst>
                  <a:outerShdw blurRad="38100" dist="38100" dir="2700000" algn="tl">
                    <a:srgbClr val="000000">
                      <a:alpha val="43137"/>
                    </a:srgbClr>
                  </a:outerShdw>
                </a:effectLst>
              </a:rPr>
              <a:t>.</a:t>
            </a:r>
            <a:endParaRPr lang="es-CL"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317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Taekwondo</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646662"/>
            <a:ext cx="10515600" cy="1535761"/>
          </a:xfrm>
        </p:spPr>
        <p:txBody>
          <a:bodyPr>
            <a:normAutofit/>
          </a:bodyPr>
          <a:lstStyle/>
          <a:p>
            <a:pPr marL="0" indent="0" algn="just">
              <a:buNone/>
            </a:pPr>
            <a:r>
              <a:rPr lang="es-CL" sz="2400" dirty="0" smtClean="0"/>
              <a:t>Esta disciplina que requiere de una importante concentración, guiada por el Profesor Norman Sainz </a:t>
            </a:r>
            <a:r>
              <a:rPr lang="es-CL" sz="2400" dirty="0" err="1" smtClean="0"/>
              <a:t>Diaz</a:t>
            </a:r>
            <a:r>
              <a:rPr lang="es-CL" sz="2400" dirty="0" smtClean="0"/>
              <a:t>, ya ha rendido frutos ya que, Ignacio </a:t>
            </a:r>
            <a:r>
              <a:rPr lang="es-CL" sz="2400" dirty="0" err="1" smtClean="0"/>
              <a:t>Lopez</a:t>
            </a:r>
            <a:r>
              <a:rPr lang="es-CL" sz="2400" dirty="0" smtClean="0"/>
              <a:t> Gaete del Sexto año B, obtuvo la medalla de plata en la categoría infantil en el Primer torneo Regional organizado por Instituto Nacional del Deporte.</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87" y="3242781"/>
            <a:ext cx="4701326" cy="326300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7492" y="3242781"/>
            <a:ext cx="4894508" cy="3263005"/>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0485" y="3242781"/>
            <a:ext cx="3657599" cy="3263005"/>
          </a:xfrm>
          <a:prstGeom prst="rect">
            <a:avLst/>
          </a:prstGeom>
        </p:spPr>
      </p:pic>
    </p:spTree>
    <p:extLst>
      <p:ext uri="{BB962C8B-B14F-4D97-AF65-F5344CB8AC3E}">
        <p14:creationId xmlns:p14="http://schemas.microsoft.com/office/powerpoint/2010/main" val="2654696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Teatro</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60987" y="1490775"/>
            <a:ext cx="10515600" cy="1716065"/>
          </a:xfrm>
        </p:spPr>
        <p:txBody>
          <a:bodyPr>
            <a:normAutofit/>
          </a:bodyPr>
          <a:lstStyle/>
          <a:p>
            <a:pPr marL="0" indent="0" algn="just">
              <a:buNone/>
            </a:pPr>
            <a:r>
              <a:rPr lang="es-CL" sz="2400" dirty="0" smtClean="0"/>
              <a:t>Este año el Instituto ofrece un nuevo taller a cargo del Profesor Jimmy Valenzuela quien con mas de 15 alumnos ha logrado desarrollar cualidades artísticas en los alumnos que integran esa academia. Todos los días martes a partir de las 15:00 </a:t>
            </a:r>
            <a:r>
              <a:rPr lang="es-CL" sz="2400" dirty="0" err="1" smtClean="0"/>
              <a:t>hrs</a:t>
            </a:r>
            <a:r>
              <a:rPr lang="es-CL" sz="2400" dirty="0" smtClean="0"/>
              <a:t>. ensayan nuevas obras.</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0" y="2936383"/>
            <a:ext cx="3082344" cy="231175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264" y="4337676"/>
            <a:ext cx="3207972" cy="240597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2353" y="3021706"/>
            <a:ext cx="3215425" cy="2411569"/>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1375" y="4650838"/>
            <a:ext cx="2790423" cy="2092817"/>
          </a:xfrm>
          <a:prstGeom prst="rect">
            <a:avLst/>
          </a:prstGeom>
        </p:spPr>
      </p:pic>
    </p:spTree>
    <p:extLst>
      <p:ext uri="{BB962C8B-B14F-4D97-AF65-F5344CB8AC3E}">
        <p14:creationId xmlns:p14="http://schemas.microsoft.com/office/powerpoint/2010/main" val="111448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6600" b="1" dirty="0" smtClean="0">
                <a:effectLst>
                  <a:outerShdw blurRad="38100" dist="38100" dir="2700000" algn="tl">
                    <a:srgbClr val="000000">
                      <a:alpha val="43137"/>
                    </a:srgbClr>
                  </a:outerShdw>
                </a:effectLst>
              </a:rPr>
              <a:t>Atletismo</a:t>
            </a:r>
            <a:endParaRPr lang="es-CL" sz="6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35924" y="1751046"/>
            <a:ext cx="10515600" cy="1136516"/>
          </a:xfrm>
        </p:spPr>
        <p:txBody>
          <a:bodyPr>
            <a:normAutofit/>
          </a:bodyPr>
          <a:lstStyle/>
          <a:p>
            <a:pPr marL="0" indent="0" algn="just">
              <a:buNone/>
            </a:pPr>
            <a:r>
              <a:rPr lang="es-CL" sz="2400" dirty="0" smtClean="0"/>
              <a:t>Este 2016 se implemento el taller de Atletismo, todos los Martes a partir de las 15:30 </a:t>
            </a:r>
            <a:r>
              <a:rPr lang="es-CL" sz="2400" dirty="0" err="1" smtClean="0"/>
              <a:t>hrs</a:t>
            </a:r>
            <a:r>
              <a:rPr lang="es-CL" sz="2400" dirty="0" smtClean="0"/>
              <a:t>. el Profesor Luis Moreno ya cuenta con mas de 15 alumnos, preparando pruebas </a:t>
            </a:r>
            <a:r>
              <a:rPr lang="es-CL" sz="2400" dirty="0" smtClean="0"/>
              <a:t>de fondo, pista, campo y velocidad</a:t>
            </a:r>
            <a:r>
              <a:rPr lang="es-CL" sz="2400" dirty="0" smtClean="0"/>
              <a:t>.</a:t>
            </a:r>
            <a:endParaRPr lang="es-CL" sz="24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587" y="0"/>
            <a:ext cx="1515414" cy="175104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24" y="2947920"/>
            <a:ext cx="4992710" cy="374453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665" y="2887561"/>
            <a:ext cx="5213440" cy="3804891"/>
          </a:xfrm>
          <a:prstGeom prst="rect">
            <a:avLst/>
          </a:prstGeom>
        </p:spPr>
      </p:pic>
    </p:spTree>
    <p:extLst>
      <p:ext uri="{BB962C8B-B14F-4D97-AF65-F5344CB8AC3E}">
        <p14:creationId xmlns:p14="http://schemas.microsoft.com/office/powerpoint/2010/main" val="2657801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570</Words>
  <Application>Microsoft Office PowerPoint</Application>
  <PresentationFormat>Panorámica</PresentationFormat>
  <Paragraphs>28</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Actividades Curriculares Libre Elección</vt:lpstr>
      <vt:lpstr>Fútbol</vt:lpstr>
      <vt:lpstr>Fútbol</vt:lpstr>
      <vt:lpstr>Violín</vt:lpstr>
      <vt:lpstr>Tenis de Mesa</vt:lpstr>
      <vt:lpstr>Basquetbol</vt:lpstr>
      <vt:lpstr>Taekwondo</vt:lpstr>
      <vt:lpstr>Teatro</vt:lpstr>
      <vt:lpstr>Atletismo</vt:lpstr>
      <vt:lpstr>Gimnasia Rítmica</vt:lpstr>
      <vt:lpstr>Zumba Kids</vt:lpstr>
      <vt:lpstr>Paleta del Pintor</vt:lpstr>
      <vt:lpstr>Teatro Musical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Curriculares Libre Elección</dc:title>
  <dc:creator>Bernardita Herrera</dc:creator>
  <cp:lastModifiedBy>Bernardita Herrera</cp:lastModifiedBy>
  <cp:revision>17</cp:revision>
  <dcterms:created xsi:type="dcterms:W3CDTF">2016-05-29T00:19:54Z</dcterms:created>
  <dcterms:modified xsi:type="dcterms:W3CDTF">2016-05-29T19:43:15Z</dcterms:modified>
</cp:coreProperties>
</file>